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13"/>
  </p:notesMasterIdLst>
  <p:handoutMasterIdLst>
    <p:handoutMasterId r:id="rId14"/>
  </p:handoutMasterIdLst>
  <p:sldIdLst>
    <p:sldId id="496" r:id="rId5"/>
    <p:sldId id="497" r:id="rId6"/>
    <p:sldId id="498" r:id="rId7"/>
    <p:sldId id="429" r:id="rId8"/>
    <p:sldId id="499" r:id="rId9"/>
    <p:sldId id="430" r:id="rId10"/>
    <p:sldId id="507" r:id="rId11"/>
    <p:sldId id="50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528" y="82"/>
      </p:cViewPr>
      <p:guideLst>
        <p:guide orient="horz" pos="196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2333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zoi bianca" userId="b7d4090d75311f55" providerId="LiveId" clId="{BBD50959-6080-4ECB-9FC3-82EA4D5CBA24}"/>
    <pc:docChg chg="undo custSel addSld delSld modSld sldOrd">
      <pc:chgData name="bzoi bianca" userId="b7d4090d75311f55" providerId="LiveId" clId="{BBD50959-6080-4ECB-9FC3-82EA4D5CBA24}" dt="2022-02-03T07:43:49.416" v="689" actId="478"/>
      <pc:docMkLst>
        <pc:docMk/>
      </pc:docMkLst>
      <pc:sldChg chg="addSp delSp modSp mod ord">
        <pc:chgData name="bzoi bianca" userId="b7d4090d75311f55" providerId="LiveId" clId="{BBD50959-6080-4ECB-9FC3-82EA4D5CBA24}" dt="2022-02-03T07:43:25.661" v="683" actId="1076"/>
        <pc:sldMkLst>
          <pc:docMk/>
          <pc:sldMk cId="783648607" sldId="429"/>
        </pc:sldMkLst>
        <pc:spChg chg="mod">
          <ac:chgData name="bzoi bianca" userId="b7d4090d75311f55" providerId="LiveId" clId="{BBD50959-6080-4ECB-9FC3-82EA4D5CBA24}" dt="2022-02-03T07:10:20.254" v="492" actId="20577"/>
          <ac:spMkLst>
            <pc:docMk/>
            <pc:sldMk cId="783648607" sldId="429"/>
            <ac:spMk id="2" creationId="{35EC60EF-9F20-4E94-8801-8BA37007F39B}"/>
          </ac:spMkLst>
        </pc:spChg>
        <pc:spChg chg="del">
          <ac:chgData name="bzoi bianca" userId="b7d4090d75311f55" providerId="LiveId" clId="{BBD50959-6080-4ECB-9FC3-82EA4D5CBA24}" dt="2022-02-03T07:11:57.266" v="518" actId="478"/>
          <ac:spMkLst>
            <pc:docMk/>
            <pc:sldMk cId="783648607" sldId="429"/>
            <ac:spMk id="4" creationId="{AA0186A6-0E67-4859-AD6E-76551F0713A0}"/>
          </ac:spMkLst>
        </pc:spChg>
        <pc:spChg chg="del">
          <ac:chgData name="bzoi bianca" userId="b7d4090d75311f55" providerId="LiveId" clId="{BBD50959-6080-4ECB-9FC3-82EA4D5CBA24}" dt="2022-02-03T07:11:55.308" v="517" actId="478"/>
          <ac:spMkLst>
            <pc:docMk/>
            <pc:sldMk cId="783648607" sldId="429"/>
            <ac:spMk id="5" creationId="{B181AB31-AB0A-466D-8F3B-887FBDF64799}"/>
          </ac:spMkLst>
        </pc:spChg>
        <pc:spChg chg="add mod">
          <ac:chgData name="bzoi bianca" userId="b7d4090d75311f55" providerId="LiveId" clId="{BBD50959-6080-4ECB-9FC3-82EA4D5CBA24}" dt="2022-02-03T07:38:15.415" v="678" actId="1076"/>
          <ac:spMkLst>
            <pc:docMk/>
            <pc:sldMk cId="783648607" sldId="429"/>
            <ac:spMk id="7" creationId="{FEAFA371-4D56-4B61-A50B-77D85D685C95}"/>
          </ac:spMkLst>
        </pc:spChg>
        <pc:spChg chg="add mod">
          <ac:chgData name="bzoi bianca" userId="b7d4090d75311f55" providerId="LiveId" clId="{BBD50959-6080-4ECB-9FC3-82EA4D5CBA24}" dt="2022-02-03T07:38:49.653" v="680" actId="1076"/>
          <ac:spMkLst>
            <pc:docMk/>
            <pc:sldMk cId="783648607" sldId="429"/>
            <ac:spMk id="10" creationId="{0E494498-CA89-4828-9175-6ED45CADC6AC}"/>
          </ac:spMkLst>
        </pc:spChg>
        <pc:spChg chg="add del mod">
          <ac:chgData name="bzoi bianca" userId="b7d4090d75311f55" providerId="LiveId" clId="{BBD50959-6080-4ECB-9FC3-82EA4D5CBA24}" dt="2022-02-03T07:14:06.550" v="529" actId="478"/>
          <ac:spMkLst>
            <pc:docMk/>
            <pc:sldMk cId="783648607" sldId="429"/>
            <ac:spMk id="12" creationId="{9A5CE182-F9F9-44C8-B863-54BC1BC99A03}"/>
          </ac:spMkLst>
        </pc:spChg>
        <pc:graphicFrameChg chg="del">
          <ac:chgData name="bzoi bianca" userId="b7d4090d75311f55" providerId="LiveId" clId="{BBD50959-6080-4ECB-9FC3-82EA4D5CBA24}" dt="2022-02-03T07:10:22.921" v="493" actId="478"/>
          <ac:graphicFrameMkLst>
            <pc:docMk/>
            <pc:sldMk cId="783648607" sldId="429"/>
            <ac:graphicFrameMk id="9" creationId="{25FBAE17-ABAB-4DED-8DCE-876F5A547E62}"/>
          </ac:graphicFrameMkLst>
        </pc:graphicFrameChg>
        <pc:picChg chg="add mod modCrop">
          <ac:chgData name="bzoi bianca" userId="b7d4090d75311f55" providerId="LiveId" clId="{BBD50959-6080-4ECB-9FC3-82EA4D5CBA24}" dt="2022-02-03T07:38:45.914" v="679" actId="1076"/>
          <ac:picMkLst>
            <pc:docMk/>
            <pc:sldMk cId="783648607" sldId="429"/>
            <ac:picMk id="14" creationId="{D00C048D-ECDE-4D2F-B2D8-27C3FBBE2EBC}"/>
          </ac:picMkLst>
        </pc:picChg>
        <pc:picChg chg="add mod">
          <ac:chgData name="bzoi bianca" userId="b7d4090d75311f55" providerId="LiveId" clId="{BBD50959-6080-4ECB-9FC3-82EA4D5CBA24}" dt="2022-02-03T07:43:25.661" v="683" actId="1076"/>
          <ac:picMkLst>
            <pc:docMk/>
            <pc:sldMk cId="783648607" sldId="429"/>
            <ac:picMk id="1026" creationId="{C563BA57-E295-4D4D-BD71-870202EE8907}"/>
          </ac:picMkLst>
        </pc:picChg>
      </pc:sldChg>
      <pc:sldChg chg="addSp delSp modSp mod">
        <pc:chgData name="bzoi bianca" userId="b7d4090d75311f55" providerId="LiveId" clId="{BBD50959-6080-4ECB-9FC3-82EA4D5CBA24}" dt="2022-02-03T07:25:23.118" v="605" actId="1076"/>
        <pc:sldMkLst>
          <pc:docMk/>
          <pc:sldMk cId="1249466392" sldId="430"/>
        </pc:sldMkLst>
        <pc:spChg chg="mod">
          <ac:chgData name="bzoi bianca" userId="b7d4090d75311f55" providerId="LiveId" clId="{BBD50959-6080-4ECB-9FC3-82EA4D5CBA24}" dt="2022-02-03T07:21:20.899" v="559"/>
          <ac:spMkLst>
            <pc:docMk/>
            <pc:sldMk cId="1249466392" sldId="430"/>
            <ac:spMk id="2" creationId="{35EC60EF-9F20-4E94-8801-8BA37007F39B}"/>
          </ac:spMkLst>
        </pc:spChg>
        <pc:spChg chg="del">
          <ac:chgData name="bzoi bianca" userId="b7d4090d75311f55" providerId="LiveId" clId="{BBD50959-6080-4ECB-9FC3-82EA4D5CBA24}" dt="2022-02-03T07:21:27.205" v="561" actId="478"/>
          <ac:spMkLst>
            <pc:docMk/>
            <pc:sldMk cId="1249466392" sldId="430"/>
            <ac:spMk id="4" creationId="{AA0186A6-0E67-4859-AD6E-76551F0713A0}"/>
          </ac:spMkLst>
        </pc:spChg>
        <pc:spChg chg="del">
          <ac:chgData name="bzoi bianca" userId="b7d4090d75311f55" providerId="LiveId" clId="{BBD50959-6080-4ECB-9FC3-82EA4D5CBA24}" dt="2022-02-03T07:21:29.155" v="562" actId="478"/>
          <ac:spMkLst>
            <pc:docMk/>
            <pc:sldMk cId="1249466392" sldId="430"/>
            <ac:spMk id="5" creationId="{B181AB31-AB0A-466D-8F3B-887FBDF64799}"/>
          </ac:spMkLst>
        </pc:spChg>
        <pc:spChg chg="add mod">
          <ac:chgData name="bzoi bianca" userId="b7d4090d75311f55" providerId="LiveId" clId="{BBD50959-6080-4ECB-9FC3-82EA4D5CBA24}" dt="2022-02-03T07:25:23.118" v="605" actId="1076"/>
          <ac:spMkLst>
            <pc:docMk/>
            <pc:sldMk cId="1249466392" sldId="430"/>
            <ac:spMk id="7" creationId="{73F4BA00-CDCC-479C-AFCE-DEF505ED8B14}"/>
          </ac:spMkLst>
        </pc:spChg>
        <pc:graphicFrameChg chg="del">
          <ac:chgData name="bzoi bianca" userId="b7d4090d75311f55" providerId="LiveId" clId="{BBD50959-6080-4ECB-9FC3-82EA4D5CBA24}" dt="2022-02-03T07:21:24.856" v="560" actId="478"/>
          <ac:graphicFrameMkLst>
            <pc:docMk/>
            <pc:sldMk cId="1249466392" sldId="430"/>
            <ac:graphicFrameMk id="8" creationId="{DB4AF513-E7F4-417D-8A71-1466E66E1B47}"/>
          </ac:graphicFrameMkLst>
        </pc:graphicFrameChg>
      </pc:sldChg>
      <pc:sldChg chg="addSp delSp modSp mod">
        <pc:chgData name="bzoi bianca" userId="b7d4090d75311f55" providerId="LiveId" clId="{BBD50959-6080-4ECB-9FC3-82EA4D5CBA24}" dt="2022-02-03T06:44:52.195" v="65" actId="1076"/>
        <pc:sldMkLst>
          <pc:docMk/>
          <pc:sldMk cId="2442842964" sldId="497"/>
        </pc:sldMkLst>
        <pc:spChg chg="del">
          <ac:chgData name="bzoi bianca" userId="b7d4090d75311f55" providerId="LiveId" clId="{BBD50959-6080-4ECB-9FC3-82EA4D5CBA24}" dt="2022-02-03T06:38:55.188" v="0" actId="478"/>
          <ac:spMkLst>
            <pc:docMk/>
            <pc:sldMk cId="2442842964" sldId="497"/>
            <ac:spMk id="2" creationId="{6D64A1D1-DD07-4DD2-A527-4B1F52D6AB78}"/>
          </ac:spMkLst>
        </pc:spChg>
        <pc:spChg chg="mod">
          <ac:chgData name="bzoi bianca" userId="b7d4090d75311f55" providerId="LiveId" clId="{BBD50959-6080-4ECB-9FC3-82EA4D5CBA24}" dt="2022-02-03T06:42:01.650" v="37" actId="20577"/>
          <ac:spMkLst>
            <pc:docMk/>
            <pc:sldMk cId="2442842964" sldId="497"/>
            <ac:spMk id="3" creationId="{617E8896-AA49-4FBF-8BB1-9480E622D5AF}"/>
          </ac:spMkLst>
        </pc:spChg>
        <pc:spChg chg="del">
          <ac:chgData name="bzoi bianca" userId="b7d4090d75311f55" providerId="LiveId" clId="{BBD50959-6080-4ECB-9FC3-82EA4D5CBA24}" dt="2022-02-03T06:39:08.969" v="15" actId="478"/>
          <ac:spMkLst>
            <pc:docMk/>
            <pc:sldMk cId="2442842964" sldId="497"/>
            <ac:spMk id="4" creationId="{1CB1E77D-BC6B-46E9-A266-292BF5B66921}"/>
          </ac:spMkLst>
        </pc:spChg>
        <pc:spChg chg="del">
          <ac:chgData name="bzoi bianca" userId="b7d4090d75311f55" providerId="LiveId" clId="{BBD50959-6080-4ECB-9FC3-82EA4D5CBA24}" dt="2022-02-03T06:44:29.940" v="60" actId="478"/>
          <ac:spMkLst>
            <pc:docMk/>
            <pc:sldMk cId="2442842964" sldId="497"/>
            <ac:spMk id="5" creationId="{13E18432-CFA9-4F2E-902D-95B380693D0C}"/>
          </ac:spMkLst>
        </pc:spChg>
        <pc:spChg chg="add mod">
          <ac:chgData name="bzoi bianca" userId="b7d4090d75311f55" providerId="LiveId" clId="{BBD50959-6080-4ECB-9FC3-82EA4D5CBA24}" dt="2022-02-03T06:44:44.149" v="64" actId="1076"/>
          <ac:spMkLst>
            <pc:docMk/>
            <pc:sldMk cId="2442842964" sldId="497"/>
            <ac:spMk id="8" creationId="{7CF45D8E-92F8-4EDD-84E0-4849BD665FBC}"/>
          </ac:spMkLst>
        </pc:spChg>
        <pc:spChg chg="add mod">
          <ac:chgData name="bzoi bianca" userId="b7d4090d75311f55" providerId="LiveId" clId="{BBD50959-6080-4ECB-9FC3-82EA4D5CBA24}" dt="2022-02-03T06:44:52.195" v="65" actId="1076"/>
          <ac:spMkLst>
            <pc:docMk/>
            <pc:sldMk cId="2442842964" sldId="497"/>
            <ac:spMk id="10" creationId="{5F1FB19F-F71F-4765-A8EB-7F6C6559D016}"/>
          </ac:spMkLst>
        </pc:spChg>
      </pc:sldChg>
      <pc:sldChg chg="addSp delSp modSp mod">
        <pc:chgData name="bzoi bianca" userId="b7d4090d75311f55" providerId="LiveId" clId="{BBD50959-6080-4ECB-9FC3-82EA4D5CBA24}" dt="2022-02-03T07:43:40.600" v="686" actId="1076"/>
        <pc:sldMkLst>
          <pc:docMk/>
          <pc:sldMk cId="1795373339" sldId="498"/>
        </pc:sldMkLst>
        <pc:spChg chg="add del mod">
          <ac:chgData name="bzoi bianca" userId="b7d4090d75311f55" providerId="LiveId" clId="{BBD50959-6080-4ECB-9FC3-82EA4D5CBA24}" dt="2022-02-03T06:59:14.762" v="396" actId="478"/>
          <ac:spMkLst>
            <pc:docMk/>
            <pc:sldMk cId="1795373339" sldId="498"/>
            <ac:spMk id="3" creationId="{257753D0-9F52-4507-81E2-CBFDC085E958}"/>
          </ac:spMkLst>
        </pc:spChg>
        <pc:spChg chg="mod">
          <ac:chgData name="bzoi bianca" userId="b7d4090d75311f55" providerId="LiveId" clId="{BBD50959-6080-4ECB-9FC3-82EA4D5CBA24}" dt="2022-02-03T06:56:02.140" v="244" actId="20577"/>
          <ac:spMkLst>
            <pc:docMk/>
            <pc:sldMk cId="1795373339" sldId="498"/>
            <ac:spMk id="4" creationId="{858C0DDC-D116-43DA-B0B5-A6A82668AD5D}"/>
          </ac:spMkLst>
        </pc:spChg>
        <pc:spChg chg="mod">
          <ac:chgData name="bzoi bianca" userId="b7d4090d75311f55" providerId="LiveId" clId="{BBD50959-6080-4ECB-9FC3-82EA4D5CBA24}" dt="2022-02-03T06:57:21.659" v="385" actId="122"/>
          <ac:spMkLst>
            <pc:docMk/>
            <pc:sldMk cId="1795373339" sldId="498"/>
            <ac:spMk id="5" creationId="{5B430F02-9645-4F56-99F7-1DC2F76FFFE5}"/>
          </ac:spMkLst>
        </pc:spChg>
        <pc:spChg chg="add del mod">
          <ac:chgData name="bzoi bianca" userId="b7d4090d75311f55" providerId="LiveId" clId="{BBD50959-6080-4ECB-9FC3-82EA4D5CBA24}" dt="2022-02-03T06:59:17.659" v="397" actId="478"/>
          <ac:spMkLst>
            <pc:docMk/>
            <pc:sldMk cId="1795373339" sldId="498"/>
            <ac:spMk id="9" creationId="{05ABFB8A-D7F6-4F15-8419-FB74702A8958}"/>
          </ac:spMkLst>
        </pc:spChg>
        <pc:spChg chg="add mod ord">
          <ac:chgData name="bzoi bianca" userId="b7d4090d75311f55" providerId="LiveId" clId="{BBD50959-6080-4ECB-9FC3-82EA4D5CBA24}" dt="2022-02-03T06:57:54.166" v="389" actId="1076"/>
          <ac:spMkLst>
            <pc:docMk/>
            <pc:sldMk cId="1795373339" sldId="498"/>
            <ac:spMk id="11" creationId="{E450DBA7-4466-428E-946D-8C74714783AE}"/>
          </ac:spMkLst>
        </pc:spChg>
        <pc:spChg chg="add mod">
          <ac:chgData name="bzoi bianca" userId="b7d4090d75311f55" providerId="LiveId" clId="{BBD50959-6080-4ECB-9FC3-82EA4D5CBA24}" dt="2022-02-03T07:00:38.632" v="415" actId="1076"/>
          <ac:spMkLst>
            <pc:docMk/>
            <pc:sldMk cId="1795373339" sldId="498"/>
            <ac:spMk id="14" creationId="{2844544B-D43B-4C10-B8EB-029383E781F1}"/>
          </ac:spMkLst>
        </pc:spChg>
        <pc:spChg chg="add mod">
          <ac:chgData name="bzoi bianca" userId="b7d4090d75311f55" providerId="LiveId" clId="{BBD50959-6080-4ECB-9FC3-82EA4D5CBA24}" dt="2022-02-03T07:02:32.412" v="479" actId="1076"/>
          <ac:spMkLst>
            <pc:docMk/>
            <pc:sldMk cId="1795373339" sldId="498"/>
            <ac:spMk id="20" creationId="{355B6ACA-2809-4613-B219-74666DA9EF16}"/>
          </ac:spMkLst>
        </pc:spChg>
        <pc:spChg chg="add mod">
          <ac:chgData name="bzoi bianca" userId="b7d4090d75311f55" providerId="LiveId" clId="{BBD50959-6080-4ECB-9FC3-82EA4D5CBA24}" dt="2022-02-03T07:02:16.887" v="464" actId="20577"/>
          <ac:spMkLst>
            <pc:docMk/>
            <pc:sldMk cId="1795373339" sldId="498"/>
            <ac:spMk id="25" creationId="{56A72C96-4423-49AF-83DD-7A7837E701A6}"/>
          </ac:spMkLst>
        </pc:spChg>
        <pc:spChg chg="add mod">
          <ac:chgData name="bzoi bianca" userId="b7d4090d75311f55" providerId="LiveId" clId="{BBD50959-6080-4ECB-9FC3-82EA4D5CBA24}" dt="2022-02-03T07:02:23.617" v="478" actId="20577"/>
          <ac:spMkLst>
            <pc:docMk/>
            <pc:sldMk cId="1795373339" sldId="498"/>
            <ac:spMk id="26" creationId="{8E6F20C2-2002-4192-8D05-36DFA8D3765B}"/>
          </ac:spMkLst>
        </pc:spChg>
        <pc:picChg chg="del">
          <ac:chgData name="bzoi bianca" userId="b7d4090d75311f55" providerId="LiveId" clId="{BBD50959-6080-4ECB-9FC3-82EA4D5CBA24}" dt="2022-02-03T06:52:48.869" v="66" actId="478"/>
          <ac:picMkLst>
            <pc:docMk/>
            <pc:sldMk cId="1795373339" sldId="498"/>
            <ac:picMk id="8" creationId="{F602090C-4003-4A9A-8F17-0FDDFD83F825}"/>
          </ac:picMkLst>
        </pc:picChg>
        <pc:picChg chg="del">
          <ac:chgData name="bzoi bianca" userId="b7d4090d75311f55" providerId="LiveId" clId="{BBD50959-6080-4ECB-9FC3-82EA4D5CBA24}" dt="2022-02-03T06:52:49.727" v="67" actId="478"/>
          <ac:picMkLst>
            <pc:docMk/>
            <pc:sldMk cId="1795373339" sldId="498"/>
            <ac:picMk id="10" creationId="{BD99CA7F-8B87-4431-852C-815754D1C5A7}"/>
          </ac:picMkLst>
        </pc:picChg>
        <pc:picChg chg="add mod modCrop">
          <ac:chgData name="bzoi bianca" userId="b7d4090d75311f55" providerId="LiveId" clId="{BBD50959-6080-4ECB-9FC3-82EA4D5CBA24}" dt="2022-02-03T06:59:20.332" v="398" actId="1076"/>
          <ac:picMkLst>
            <pc:docMk/>
            <pc:sldMk cId="1795373339" sldId="498"/>
            <ac:picMk id="13" creationId="{5D6637A7-F13D-4068-8B4E-6FFD0A5CC658}"/>
          </ac:picMkLst>
        </pc:picChg>
        <pc:picChg chg="add mod">
          <ac:chgData name="bzoi bianca" userId="b7d4090d75311f55" providerId="LiveId" clId="{BBD50959-6080-4ECB-9FC3-82EA4D5CBA24}" dt="2022-02-03T07:43:40.600" v="686" actId="1076"/>
          <ac:picMkLst>
            <pc:docMk/>
            <pc:sldMk cId="1795373339" sldId="498"/>
            <ac:picMk id="27" creationId="{A5488692-016D-408A-883D-A1E5DA224918}"/>
          </ac:picMkLst>
        </pc:picChg>
        <pc:cxnChg chg="add mod">
          <ac:chgData name="bzoi bianca" userId="b7d4090d75311f55" providerId="LiveId" clId="{BBD50959-6080-4ECB-9FC3-82EA4D5CBA24}" dt="2022-02-03T07:01:01.004" v="420" actId="1076"/>
          <ac:cxnSpMkLst>
            <pc:docMk/>
            <pc:sldMk cId="1795373339" sldId="498"/>
            <ac:cxnSpMk id="16" creationId="{8B4799EF-5169-4231-866A-52DD69C90EE7}"/>
          </ac:cxnSpMkLst>
        </pc:cxnChg>
        <pc:cxnChg chg="add del">
          <ac:chgData name="bzoi bianca" userId="b7d4090d75311f55" providerId="LiveId" clId="{BBD50959-6080-4ECB-9FC3-82EA4D5CBA24}" dt="2022-02-03T07:00:55.992" v="418" actId="11529"/>
          <ac:cxnSpMkLst>
            <pc:docMk/>
            <pc:sldMk cId="1795373339" sldId="498"/>
            <ac:cxnSpMk id="18" creationId="{D999BF40-9508-4520-85F9-E0E3D0B34F53}"/>
          </ac:cxnSpMkLst>
        </pc:cxnChg>
        <pc:cxnChg chg="add">
          <ac:chgData name="bzoi bianca" userId="b7d4090d75311f55" providerId="LiveId" clId="{BBD50959-6080-4ECB-9FC3-82EA4D5CBA24}" dt="2022-02-03T07:01:41.225" v="437" actId="11529"/>
          <ac:cxnSpMkLst>
            <pc:docMk/>
            <pc:sldMk cId="1795373339" sldId="498"/>
            <ac:cxnSpMk id="22" creationId="{4BD3D445-36F6-4785-A6CD-6868F4C7D689}"/>
          </ac:cxnSpMkLst>
        </pc:cxnChg>
        <pc:cxnChg chg="add">
          <ac:chgData name="bzoi bianca" userId="b7d4090d75311f55" providerId="LiveId" clId="{BBD50959-6080-4ECB-9FC3-82EA4D5CBA24}" dt="2022-02-03T07:01:50.693" v="438" actId="11529"/>
          <ac:cxnSpMkLst>
            <pc:docMk/>
            <pc:sldMk cId="1795373339" sldId="498"/>
            <ac:cxnSpMk id="24" creationId="{519D18C1-4D56-49E0-BC59-B23C46A70786}"/>
          </ac:cxnSpMkLst>
        </pc:cxnChg>
      </pc:sldChg>
      <pc:sldChg chg="addSp delSp modSp mod">
        <pc:chgData name="bzoi bianca" userId="b7d4090d75311f55" providerId="LiveId" clId="{BBD50959-6080-4ECB-9FC3-82EA4D5CBA24}" dt="2022-02-03T07:43:49.416" v="689" actId="478"/>
        <pc:sldMkLst>
          <pc:docMk/>
          <pc:sldMk cId="2201432123" sldId="499"/>
        </pc:sldMkLst>
        <pc:spChg chg="del">
          <ac:chgData name="bzoi bianca" userId="b7d4090d75311f55" providerId="LiveId" clId="{BBD50959-6080-4ECB-9FC3-82EA4D5CBA24}" dt="2022-02-03T07:16:49.591" v="538" actId="478"/>
          <ac:spMkLst>
            <pc:docMk/>
            <pc:sldMk cId="2201432123" sldId="499"/>
            <ac:spMk id="2" creationId="{09153F4F-A16A-4B8B-9227-2EB4EFA020AA}"/>
          </ac:spMkLst>
        </pc:spChg>
        <pc:spChg chg="del">
          <ac:chgData name="bzoi bianca" userId="b7d4090d75311f55" providerId="LiveId" clId="{BBD50959-6080-4ECB-9FC3-82EA4D5CBA24}" dt="2022-02-03T07:16:54.262" v="539" actId="478"/>
          <ac:spMkLst>
            <pc:docMk/>
            <pc:sldMk cId="2201432123" sldId="499"/>
            <ac:spMk id="3" creationId="{4BF9879B-7534-4AE1-813D-DDCAD3281B73}"/>
          </ac:spMkLst>
        </pc:spChg>
        <pc:spChg chg="add del mod">
          <ac:chgData name="bzoi bianca" userId="b7d4090d75311f55" providerId="LiveId" clId="{BBD50959-6080-4ECB-9FC3-82EA4D5CBA24}" dt="2022-02-03T07:16:56.387" v="540" actId="478"/>
          <ac:spMkLst>
            <pc:docMk/>
            <pc:sldMk cId="2201432123" sldId="499"/>
            <ac:spMk id="5" creationId="{4687B494-5DB2-4966-8D7A-74B9ADA5FF43}"/>
          </ac:spMkLst>
        </pc:spChg>
        <pc:spChg chg="add del mod">
          <ac:chgData name="bzoi bianca" userId="b7d4090d75311f55" providerId="LiveId" clId="{BBD50959-6080-4ECB-9FC3-82EA4D5CBA24}" dt="2022-02-03T07:17:29.402" v="547" actId="478"/>
          <ac:spMkLst>
            <pc:docMk/>
            <pc:sldMk cId="2201432123" sldId="499"/>
            <ac:spMk id="7" creationId="{DE1E76D6-1C62-49C9-BD04-46122D95C516}"/>
          </ac:spMkLst>
        </pc:spChg>
        <pc:picChg chg="add mod modCrop">
          <ac:chgData name="bzoi bianca" userId="b7d4090d75311f55" providerId="LiveId" clId="{BBD50959-6080-4ECB-9FC3-82EA4D5CBA24}" dt="2022-02-03T07:18:44.847" v="553" actId="1076"/>
          <ac:picMkLst>
            <pc:docMk/>
            <pc:sldMk cId="2201432123" sldId="499"/>
            <ac:picMk id="9" creationId="{37549480-EC45-435C-A782-DD2F4373B937}"/>
          </ac:picMkLst>
        </pc:picChg>
        <pc:picChg chg="add mod modCrop">
          <ac:chgData name="bzoi bianca" userId="b7d4090d75311f55" providerId="LiveId" clId="{BBD50959-6080-4ECB-9FC3-82EA4D5CBA24}" dt="2022-02-03T07:19:05.542" v="558" actId="14100"/>
          <ac:picMkLst>
            <pc:docMk/>
            <pc:sldMk cId="2201432123" sldId="499"/>
            <ac:picMk id="11" creationId="{0366033E-D97D-48F1-8255-5E906C2A1FDC}"/>
          </ac:picMkLst>
        </pc:picChg>
        <pc:picChg chg="add del mod">
          <ac:chgData name="bzoi bianca" userId="b7d4090d75311f55" providerId="LiveId" clId="{BBD50959-6080-4ECB-9FC3-82EA4D5CBA24}" dt="2022-02-03T07:43:49.416" v="689" actId="478"/>
          <ac:picMkLst>
            <pc:docMk/>
            <pc:sldMk cId="2201432123" sldId="499"/>
            <ac:picMk id="12" creationId="{904AA331-699A-4274-838A-3C8DF1909D2E}"/>
          </ac:picMkLst>
        </pc:picChg>
      </pc:sldChg>
      <pc:sldChg chg="del">
        <pc:chgData name="bzoi bianca" userId="b7d4090d75311f55" providerId="LiveId" clId="{BBD50959-6080-4ECB-9FC3-82EA4D5CBA24}" dt="2022-02-03T07:27:13.612" v="637" actId="47"/>
        <pc:sldMkLst>
          <pc:docMk/>
          <pc:sldMk cId="2337905978" sldId="500"/>
        </pc:sldMkLst>
      </pc:sldChg>
      <pc:sldChg chg="del">
        <pc:chgData name="bzoi bianca" userId="b7d4090d75311f55" providerId="LiveId" clId="{BBD50959-6080-4ECB-9FC3-82EA4D5CBA24}" dt="2022-02-03T07:27:22.598" v="638" actId="47"/>
        <pc:sldMkLst>
          <pc:docMk/>
          <pc:sldMk cId="4048077842" sldId="501"/>
        </pc:sldMkLst>
      </pc:sldChg>
      <pc:sldChg chg="del">
        <pc:chgData name="bzoi bianca" userId="b7d4090d75311f55" providerId="LiveId" clId="{BBD50959-6080-4ECB-9FC3-82EA4D5CBA24}" dt="2022-02-03T07:27:23.816" v="639" actId="47"/>
        <pc:sldMkLst>
          <pc:docMk/>
          <pc:sldMk cId="187603525" sldId="502"/>
        </pc:sldMkLst>
      </pc:sldChg>
      <pc:sldChg chg="del">
        <pc:chgData name="bzoi bianca" userId="b7d4090d75311f55" providerId="LiveId" clId="{BBD50959-6080-4ECB-9FC3-82EA4D5CBA24}" dt="2022-02-03T07:27:27.945" v="641" actId="47"/>
        <pc:sldMkLst>
          <pc:docMk/>
          <pc:sldMk cId="3828361547" sldId="503"/>
        </pc:sldMkLst>
      </pc:sldChg>
      <pc:sldChg chg="del">
        <pc:chgData name="bzoi bianca" userId="b7d4090d75311f55" providerId="LiveId" clId="{BBD50959-6080-4ECB-9FC3-82EA4D5CBA24}" dt="2022-02-03T07:27:26.859" v="640" actId="47"/>
        <pc:sldMkLst>
          <pc:docMk/>
          <pc:sldMk cId="2708356486" sldId="504"/>
        </pc:sldMkLst>
      </pc:sldChg>
      <pc:sldChg chg="del">
        <pc:chgData name="bzoi bianca" userId="b7d4090d75311f55" providerId="LiveId" clId="{BBD50959-6080-4ECB-9FC3-82EA4D5CBA24}" dt="2022-02-03T07:27:28.964" v="642" actId="47"/>
        <pc:sldMkLst>
          <pc:docMk/>
          <pc:sldMk cId="3065165948" sldId="505"/>
        </pc:sldMkLst>
      </pc:sldChg>
      <pc:sldChg chg="addSp delSp modSp del mod">
        <pc:chgData name="bzoi bianca" userId="b7d4090d75311f55" providerId="LiveId" clId="{BBD50959-6080-4ECB-9FC3-82EA4D5CBA24}" dt="2022-02-03T07:27:47.235" v="647" actId="47"/>
        <pc:sldMkLst>
          <pc:docMk/>
          <pc:sldMk cId="2151942242" sldId="506"/>
        </pc:sldMkLst>
        <pc:spChg chg="del">
          <ac:chgData name="bzoi bianca" userId="b7d4090d75311f55" providerId="LiveId" clId="{BBD50959-6080-4ECB-9FC3-82EA4D5CBA24}" dt="2022-02-03T07:27:45.217" v="646" actId="478"/>
          <ac:spMkLst>
            <pc:docMk/>
            <pc:sldMk cId="2151942242" sldId="506"/>
            <ac:spMk id="3" creationId="{DECE1FA4-302E-47BF-AD27-4A7685949974}"/>
          </ac:spMkLst>
        </pc:spChg>
        <pc:spChg chg="del">
          <ac:chgData name="bzoi bianca" userId="b7d4090d75311f55" providerId="LiveId" clId="{BBD50959-6080-4ECB-9FC3-82EA4D5CBA24}" dt="2022-02-03T07:27:43.413" v="645" actId="478"/>
          <ac:spMkLst>
            <pc:docMk/>
            <pc:sldMk cId="2151942242" sldId="506"/>
            <ac:spMk id="4" creationId="{8B357B38-EB06-465C-8F7E-F7E1E7079D1F}"/>
          </ac:spMkLst>
        </pc:spChg>
        <pc:spChg chg="add mod">
          <ac:chgData name="bzoi bianca" userId="b7d4090d75311f55" providerId="LiveId" clId="{BBD50959-6080-4ECB-9FC3-82EA4D5CBA24}" dt="2022-02-03T07:27:34.606" v="643" actId="478"/>
          <ac:spMkLst>
            <pc:docMk/>
            <pc:sldMk cId="2151942242" sldId="506"/>
            <ac:spMk id="7" creationId="{64A1DC85-1988-4735-B601-991C3A0CCE65}"/>
          </ac:spMkLst>
        </pc:spChg>
        <pc:spChg chg="del">
          <ac:chgData name="bzoi bianca" userId="b7d4090d75311f55" providerId="LiveId" clId="{BBD50959-6080-4ECB-9FC3-82EA4D5CBA24}" dt="2022-02-03T07:27:40" v="644" actId="478"/>
          <ac:spMkLst>
            <pc:docMk/>
            <pc:sldMk cId="2151942242" sldId="506"/>
            <ac:spMk id="10" creationId="{53C6B086-BC3B-4FE1-A23D-D1396E627EE6}"/>
          </ac:spMkLst>
        </pc:spChg>
        <pc:spChg chg="add mod">
          <ac:chgData name="bzoi bianca" userId="b7d4090d75311f55" providerId="LiveId" clId="{BBD50959-6080-4ECB-9FC3-82EA4D5CBA24}" dt="2022-02-03T07:27:40" v="644" actId="478"/>
          <ac:spMkLst>
            <pc:docMk/>
            <pc:sldMk cId="2151942242" sldId="506"/>
            <ac:spMk id="12" creationId="{CB96ABAB-3A8E-4D9A-A99B-AF5F8DAFDCDB}"/>
          </ac:spMkLst>
        </pc:spChg>
        <pc:picChg chg="del">
          <ac:chgData name="bzoi bianca" userId="b7d4090d75311f55" providerId="LiveId" clId="{BBD50959-6080-4ECB-9FC3-82EA4D5CBA24}" dt="2022-02-03T07:27:34.606" v="643" actId="478"/>
          <ac:picMkLst>
            <pc:docMk/>
            <pc:sldMk cId="2151942242" sldId="506"/>
            <ac:picMk id="25" creationId="{329FB706-264C-44A5-B17E-0D396F61AEF7}"/>
          </ac:picMkLst>
        </pc:picChg>
      </pc:sldChg>
      <pc:sldChg chg="addSp delSp modSp new mod">
        <pc:chgData name="bzoi bianca" userId="b7d4090d75311f55" providerId="LiveId" clId="{BBD50959-6080-4ECB-9FC3-82EA4D5CBA24}" dt="2022-02-03T07:26:57.246" v="636" actId="1076"/>
        <pc:sldMkLst>
          <pc:docMk/>
          <pc:sldMk cId="4220217953" sldId="507"/>
        </pc:sldMkLst>
        <pc:spChg chg="del">
          <ac:chgData name="bzoi bianca" userId="b7d4090d75311f55" providerId="LiveId" clId="{BBD50959-6080-4ECB-9FC3-82EA4D5CBA24}" dt="2022-02-03T07:25:33.860" v="607" actId="478"/>
          <ac:spMkLst>
            <pc:docMk/>
            <pc:sldMk cId="4220217953" sldId="507"/>
            <ac:spMk id="2" creationId="{B9D9632F-B5B3-4A52-A54C-BD8522B5DCD4}"/>
          </ac:spMkLst>
        </pc:spChg>
        <pc:spChg chg="del">
          <ac:chgData name="bzoi bianca" userId="b7d4090d75311f55" providerId="LiveId" clId="{BBD50959-6080-4ECB-9FC3-82EA4D5CBA24}" dt="2022-02-03T07:25:35.432" v="608" actId="478"/>
          <ac:spMkLst>
            <pc:docMk/>
            <pc:sldMk cId="4220217953" sldId="507"/>
            <ac:spMk id="3" creationId="{B78357AC-FB10-4425-AD16-F65B82A4AD73}"/>
          </ac:spMkLst>
        </pc:spChg>
        <pc:spChg chg="del">
          <ac:chgData name="bzoi bianca" userId="b7d4090d75311f55" providerId="LiveId" clId="{BBD50959-6080-4ECB-9FC3-82EA4D5CBA24}" dt="2022-02-03T07:26:16.897" v="615" actId="478"/>
          <ac:spMkLst>
            <pc:docMk/>
            <pc:sldMk cId="4220217953" sldId="507"/>
            <ac:spMk id="4" creationId="{008328CA-B412-4FFB-BCCE-D2CBAE8BC89F}"/>
          </ac:spMkLst>
        </pc:spChg>
        <pc:spChg chg="add mod">
          <ac:chgData name="bzoi bianca" userId="b7d4090d75311f55" providerId="LiveId" clId="{BBD50959-6080-4ECB-9FC3-82EA4D5CBA24}" dt="2022-02-03T07:26:57.246" v="636" actId="1076"/>
          <ac:spMkLst>
            <pc:docMk/>
            <pc:sldMk cId="4220217953" sldId="507"/>
            <ac:spMk id="10" creationId="{D07132B4-87B8-4B23-90E0-532FFFEFE779}"/>
          </ac:spMkLst>
        </pc:spChg>
        <pc:picChg chg="add mod modCrop">
          <ac:chgData name="bzoi bianca" userId="b7d4090d75311f55" providerId="LiveId" clId="{BBD50959-6080-4ECB-9FC3-82EA4D5CBA24}" dt="2022-02-03T07:26:13.459" v="614" actId="1076"/>
          <ac:picMkLst>
            <pc:docMk/>
            <pc:sldMk cId="4220217953" sldId="507"/>
            <ac:picMk id="8" creationId="{0A5D5D28-F40D-43BF-AAD4-8AD26EC8297D}"/>
          </ac:picMkLst>
        </pc:picChg>
      </pc:sldChg>
      <pc:sldChg chg="addSp delSp modSp new mod">
        <pc:chgData name="bzoi bianca" userId="b7d4090d75311f55" providerId="LiveId" clId="{BBD50959-6080-4ECB-9FC3-82EA4D5CBA24}" dt="2022-02-03T07:37:26.447" v="675" actId="14100"/>
        <pc:sldMkLst>
          <pc:docMk/>
          <pc:sldMk cId="3015352770" sldId="508"/>
        </pc:sldMkLst>
        <pc:spChg chg="mod">
          <ac:chgData name="bzoi bianca" userId="b7d4090d75311f55" providerId="LiveId" clId="{BBD50959-6080-4ECB-9FC3-82EA4D5CBA24}" dt="2022-02-03T07:27:59.237" v="655" actId="20577"/>
          <ac:spMkLst>
            <pc:docMk/>
            <pc:sldMk cId="3015352770" sldId="508"/>
            <ac:spMk id="2" creationId="{157C0329-94DC-4DF1-B07A-A2DE47C8B612}"/>
          </ac:spMkLst>
        </pc:spChg>
        <pc:spChg chg="mod">
          <ac:chgData name="bzoi bianca" userId="b7d4090d75311f55" providerId="LiveId" clId="{BBD50959-6080-4ECB-9FC3-82EA4D5CBA24}" dt="2022-02-03T07:30:44.813" v="660" actId="14100"/>
          <ac:spMkLst>
            <pc:docMk/>
            <pc:sldMk cId="3015352770" sldId="508"/>
            <ac:spMk id="3" creationId="{2FE33564-C656-4E73-884E-9A585D2F62B5}"/>
          </ac:spMkLst>
        </pc:spChg>
        <pc:spChg chg="del">
          <ac:chgData name="bzoi bianca" userId="b7d4090d75311f55" providerId="LiveId" clId="{BBD50959-6080-4ECB-9FC3-82EA4D5CBA24}" dt="2022-02-03T07:30:52.352" v="661" actId="478"/>
          <ac:spMkLst>
            <pc:docMk/>
            <pc:sldMk cId="3015352770" sldId="508"/>
            <ac:spMk id="4" creationId="{5AE310EC-4FD5-4774-8C77-871A34693FD8}"/>
          </ac:spMkLst>
        </pc:spChg>
        <pc:spChg chg="del">
          <ac:chgData name="bzoi bianca" userId="b7d4090d75311f55" providerId="LiveId" clId="{BBD50959-6080-4ECB-9FC3-82EA4D5CBA24}" dt="2022-02-03T07:30:53.834" v="662" actId="478"/>
          <ac:spMkLst>
            <pc:docMk/>
            <pc:sldMk cId="3015352770" sldId="508"/>
            <ac:spMk id="5" creationId="{5407E39B-5CFD-4759-BD05-2DAEF3A1C9A4}"/>
          </ac:spMkLst>
        </pc:spChg>
        <pc:picChg chg="add mod modCrop">
          <ac:chgData name="bzoi bianca" userId="b7d4090d75311f55" providerId="LiveId" clId="{BBD50959-6080-4ECB-9FC3-82EA4D5CBA24}" dt="2022-02-03T07:34:43.024" v="667" actId="1076"/>
          <ac:picMkLst>
            <pc:docMk/>
            <pc:sldMk cId="3015352770" sldId="508"/>
            <ac:picMk id="8" creationId="{13A87748-5AE1-4C90-B4FB-E7DBB5C5D2AA}"/>
          </ac:picMkLst>
        </pc:picChg>
        <pc:picChg chg="add mod modCrop">
          <ac:chgData name="bzoi bianca" userId="b7d4090d75311f55" providerId="LiveId" clId="{BBD50959-6080-4ECB-9FC3-82EA4D5CBA24}" dt="2022-02-03T07:37:26.447" v="675" actId="14100"/>
          <ac:picMkLst>
            <pc:docMk/>
            <pc:sldMk cId="3015352770" sldId="508"/>
            <ac:picMk id="10" creationId="{103D32EB-02E6-44E0-BC0B-CFD4DB1C902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BA6C86A-E696-4915-84A9-365D513683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EFA275-E5BD-42D5-86C3-D4A66EF382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4D676F-4DB5-46B8-8F00-05DB67D5471C}" type="datetimeFigureOut">
              <a:rPr lang="en-US" smtClean="0"/>
              <a:t>2/3/2022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8037F-BC33-4B71-9390-1FCCB44C83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7A39EB-596B-48AB-BC3E-069215B769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DFD5B-C328-43D8-A4C7-929BECA315C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7013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BE5AB-3192-4552-A220-BA06EA9D867F}" type="datetimeFigureOut">
              <a:rPr lang="en-US" smtClean="0"/>
              <a:t>2/3/2022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8D0E63-0F6A-47B0-8BD1-6E95B004C8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328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c 33" descr="Tag=AccentColor&#10;Flavor=Light&#10;Target=Fill">
            <a:extLst>
              <a:ext uri="{FF2B5EF4-FFF2-40B4-BE49-F238E27FC236}">
                <a16:creationId xmlns:a16="http://schemas.microsoft.com/office/drawing/2014/main" id="{A4E7DAC5-621F-40E6-ACD2-590570CC84F8}"/>
              </a:ext>
            </a:extLst>
          </p:cNvPr>
          <p:cNvSpPr>
            <a:spLocks noChangeAspect="1"/>
          </p:cNvSpPr>
          <p:nvPr userDrawn="1"/>
        </p:nvSpPr>
        <p:spPr>
          <a:xfrm>
            <a:off x="1318417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0320" y="960120"/>
            <a:ext cx="7077456" cy="2898648"/>
          </a:xfrm>
        </p:spPr>
        <p:txBody>
          <a:bodyPr anchor="b">
            <a:noAutofit/>
          </a:bodyPr>
          <a:lstStyle>
            <a:lvl1pPr algn="ctr"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3472" y="4535424"/>
            <a:ext cx="6931152" cy="94183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71B7A5D-C918-4744-A5FA-75C904B3B8D4}"/>
              </a:ext>
            </a:extLst>
          </p:cNvPr>
          <p:cNvSpPr/>
          <p:nvPr userDrawn="1"/>
        </p:nvSpPr>
        <p:spPr>
          <a:xfrm>
            <a:off x="3974206" y="411333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689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578608"/>
            <a:ext cx="5157787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617842"/>
            <a:ext cx="5157787" cy="257264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578608"/>
            <a:ext cx="5183188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617842"/>
            <a:ext cx="5183188" cy="257264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 descr="Tag=AccentColor&#10;Flavor=Light&#10;Target=FillAndLine">
            <a:extLst>
              <a:ext uri="{FF2B5EF4-FFF2-40B4-BE49-F238E27FC236}">
                <a16:creationId xmlns:a16="http://schemas.microsoft.com/office/drawing/2014/main" id="{5A11B4AA-D861-4DDC-9A8A-7036C40D909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408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9224" y="2578608"/>
            <a:ext cx="3200400" cy="71124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9224" y="3339547"/>
            <a:ext cx="3200400" cy="290063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800"/>
            </a:lvl3pPr>
            <a:lvl4pPr>
              <a:lnSpc>
                <a:spcPct val="90000"/>
              </a:lnSpc>
              <a:defRPr sz="1600"/>
            </a:lvl4pPr>
            <a:lvl5pPr>
              <a:lnSpc>
                <a:spcPct val="9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498848" y="2578608"/>
            <a:ext cx="3200400" cy="713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8848" y="3339548"/>
            <a:ext cx="3200400" cy="285094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800"/>
            </a:lvl3pPr>
            <a:lvl4pPr>
              <a:lnSpc>
                <a:spcPct val="90000"/>
              </a:lnSpc>
              <a:defRPr sz="1600"/>
            </a:lvl4pPr>
            <a:lvl5pPr>
              <a:lnSpc>
                <a:spcPct val="9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 descr="Tag=AccentColor&#10;Flavor=Light&#10;Target=FillAndLine">
            <a:extLst>
              <a:ext uri="{FF2B5EF4-FFF2-40B4-BE49-F238E27FC236}">
                <a16:creationId xmlns:a16="http://schemas.microsoft.com/office/drawing/2014/main" id="{5A11B4AA-D861-4DDC-9A8A-7036C40D909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2AA5FD4-D71A-436D-B50A-847980623C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39328" y="2578608"/>
            <a:ext cx="3200400" cy="713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498877DB-362B-4B53-84A8-D53090240FD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39328" y="3339548"/>
            <a:ext cx="3200400" cy="285094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800"/>
            </a:lvl3pPr>
            <a:lvl4pPr>
              <a:lnSpc>
                <a:spcPct val="90000"/>
              </a:lnSpc>
              <a:defRPr sz="1600"/>
            </a:lvl4pPr>
            <a:lvl5pPr>
              <a:lnSpc>
                <a:spcPct val="9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59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5429EAB-EC88-4283-9CAC-5C4336D687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63901" y="-1"/>
            <a:ext cx="3928091" cy="4143506"/>
          </a:xfrm>
          <a:custGeom>
            <a:avLst/>
            <a:gdLst>
              <a:gd name="connsiteX0" fmla="*/ 23605 w 3928091"/>
              <a:gd name="connsiteY0" fmla="*/ 0 h 4143506"/>
              <a:gd name="connsiteX1" fmla="*/ 3928091 w 3928091"/>
              <a:gd name="connsiteY1" fmla="*/ 0 h 4143506"/>
              <a:gd name="connsiteX2" fmla="*/ 3928091 w 3928091"/>
              <a:gd name="connsiteY2" fmla="*/ 4125656 h 4143506"/>
              <a:gd name="connsiteX3" fmla="*/ 3780617 w 3928091"/>
              <a:gd name="connsiteY3" fmla="*/ 4131078 h 4143506"/>
              <a:gd name="connsiteX4" fmla="*/ 3281801 w 3928091"/>
              <a:gd name="connsiteY4" fmla="*/ 4125634 h 4143506"/>
              <a:gd name="connsiteX5" fmla="*/ 2622887 w 3928091"/>
              <a:gd name="connsiteY5" fmla="*/ 4130456 h 4143506"/>
              <a:gd name="connsiteX6" fmla="*/ 2169916 w 3928091"/>
              <a:gd name="connsiteY6" fmla="*/ 4111570 h 4143506"/>
              <a:gd name="connsiteX7" fmla="*/ 1705097 w 3928091"/>
              <a:gd name="connsiteY7" fmla="*/ 4140234 h 4143506"/>
              <a:gd name="connsiteX8" fmla="*/ 1364801 w 3928091"/>
              <a:gd name="connsiteY8" fmla="*/ 4124429 h 4143506"/>
              <a:gd name="connsiteX9" fmla="*/ 1123316 w 3928091"/>
              <a:gd name="connsiteY9" fmla="*/ 4121750 h 4143506"/>
              <a:gd name="connsiteX10" fmla="*/ 688243 w 3928091"/>
              <a:gd name="connsiteY10" fmla="*/ 4130323 h 4143506"/>
              <a:gd name="connsiteX11" fmla="*/ 298918 w 3928091"/>
              <a:gd name="connsiteY11" fmla="*/ 4118266 h 4143506"/>
              <a:gd name="connsiteX12" fmla="*/ 105785 w 3928091"/>
              <a:gd name="connsiteY12" fmla="*/ 4130037 h 4143506"/>
              <a:gd name="connsiteX13" fmla="*/ 15503 w 3928091"/>
              <a:gd name="connsiteY13" fmla="*/ 4130462 h 4143506"/>
              <a:gd name="connsiteX14" fmla="*/ 14458 w 3928091"/>
              <a:gd name="connsiteY14" fmla="*/ 4122289 h 4143506"/>
              <a:gd name="connsiteX15" fmla="*/ 346 w 3928091"/>
              <a:gd name="connsiteY15" fmla="*/ 3882149 h 4143506"/>
              <a:gd name="connsiteX16" fmla="*/ 27583 w 3928091"/>
              <a:gd name="connsiteY16" fmla="*/ 3294816 h 4143506"/>
              <a:gd name="connsiteX17" fmla="*/ 21797 w 3928091"/>
              <a:gd name="connsiteY17" fmla="*/ 3078932 h 4143506"/>
              <a:gd name="connsiteX18" fmla="*/ 30264 w 3928091"/>
              <a:gd name="connsiteY18" fmla="*/ 2835999 h 4143506"/>
              <a:gd name="connsiteX19" fmla="*/ 33510 w 3928091"/>
              <a:gd name="connsiteY19" fmla="*/ 2550270 h 4143506"/>
              <a:gd name="connsiteX20" fmla="*/ 9096 w 3928091"/>
              <a:gd name="connsiteY20" fmla="*/ 1764959 h 4143506"/>
              <a:gd name="connsiteX21" fmla="*/ 30406 w 3928091"/>
              <a:gd name="connsiteY21" fmla="*/ 1598729 h 4143506"/>
              <a:gd name="connsiteX22" fmla="*/ 20244 w 3928091"/>
              <a:gd name="connsiteY22" fmla="*/ 1114767 h 4143506"/>
              <a:gd name="connsiteX23" fmla="*/ 26736 w 3928091"/>
              <a:gd name="connsiteY23" fmla="*/ 579120 h 4143506"/>
              <a:gd name="connsiteX24" fmla="*/ 38237 w 3928091"/>
              <a:gd name="connsiteY24" fmla="*/ 288533 h 414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28091" h="4143506">
                <a:moveTo>
                  <a:pt x="23605" y="0"/>
                </a:moveTo>
                <a:lnTo>
                  <a:pt x="3928091" y="0"/>
                </a:lnTo>
                <a:lnTo>
                  <a:pt x="3928091" y="4125656"/>
                </a:lnTo>
                <a:lnTo>
                  <a:pt x="3780617" y="4131078"/>
                </a:lnTo>
                <a:cubicBezTo>
                  <a:pt x="3614346" y="4131561"/>
                  <a:pt x="3448073" y="4118803"/>
                  <a:pt x="3281801" y="4125634"/>
                </a:cubicBezTo>
                <a:cubicBezTo>
                  <a:pt x="3062120" y="4134609"/>
                  <a:pt x="2842441" y="4144923"/>
                  <a:pt x="2622887" y="4130456"/>
                </a:cubicBezTo>
                <a:cubicBezTo>
                  <a:pt x="2472401" y="4120545"/>
                  <a:pt x="2321159" y="4107551"/>
                  <a:pt x="2169916" y="4111570"/>
                </a:cubicBezTo>
                <a:cubicBezTo>
                  <a:pt x="2014640" y="4115856"/>
                  <a:pt x="1859994" y="4129920"/>
                  <a:pt x="1705097" y="4140234"/>
                </a:cubicBezTo>
                <a:cubicBezTo>
                  <a:pt x="1591463" y="4147694"/>
                  <a:pt x="1477389" y="4142391"/>
                  <a:pt x="1364801" y="4124429"/>
                </a:cubicBezTo>
                <a:cubicBezTo>
                  <a:pt x="1284516" y="4111703"/>
                  <a:pt x="1203727" y="4117195"/>
                  <a:pt x="1123316" y="4121750"/>
                </a:cubicBezTo>
                <a:cubicBezTo>
                  <a:pt x="978124" y="4130323"/>
                  <a:pt x="833434" y="4143717"/>
                  <a:pt x="688243" y="4130323"/>
                </a:cubicBezTo>
                <a:cubicBezTo>
                  <a:pt x="558551" y="4118266"/>
                  <a:pt x="427601" y="4108489"/>
                  <a:pt x="298918" y="4118266"/>
                </a:cubicBezTo>
                <a:cubicBezTo>
                  <a:pt x="234577" y="4123155"/>
                  <a:pt x="170204" y="4128045"/>
                  <a:pt x="105785" y="4130037"/>
                </a:cubicBezTo>
                <a:lnTo>
                  <a:pt x="15503" y="4130462"/>
                </a:lnTo>
                <a:lnTo>
                  <a:pt x="14458" y="4122289"/>
                </a:lnTo>
                <a:cubicBezTo>
                  <a:pt x="3338" y="4042653"/>
                  <a:pt x="-1375" y="3962394"/>
                  <a:pt x="346" y="3882149"/>
                </a:cubicBezTo>
                <a:cubicBezTo>
                  <a:pt x="205" y="3686075"/>
                  <a:pt x="9942" y="3490383"/>
                  <a:pt x="27583" y="3294816"/>
                </a:cubicBezTo>
                <a:cubicBezTo>
                  <a:pt x="31859" y="3222826"/>
                  <a:pt x="29926" y="3150656"/>
                  <a:pt x="21797" y="3078932"/>
                </a:cubicBezTo>
                <a:cubicBezTo>
                  <a:pt x="13668" y="2997950"/>
                  <a:pt x="16505" y="2916372"/>
                  <a:pt x="30264" y="2835999"/>
                </a:cubicBezTo>
                <a:cubicBezTo>
                  <a:pt x="47622" y="2740756"/>
                  <a:pt x="39860" y="2645513"/>
                  <a:pt x="33510" y="2550270"/>
                </a:cubicBezTo>
                <a:cubicBezTo>
                  <a:pt x="16152" y="2288796"/>
                  <a:pt x="-5017" y="2027322"/>
                  <a:pt x="9096" y="1764959"/>
                </a:cubicBezTo>
                <a:cubicBezTo>
                  <a:pt x="12060" y="1708956"/>
                  <a:pt x="25042" y="1654350"/>
                  <a:pt x="30406" y="1598729"/>
                </a:cubicBezTo>
                <a:cubicBezTo>
                  <a:pt x="46071" y="1437069"/>
                  <a:pt x="27723" y="1276045"/>
                  <a:pt x="20244" y="1114767"/>
                </a:cubicBezTo>
                <a:cubicBezTo>
                  <a:pt x="9491" y="936281"/>
                  <a:pt x="11664" y="757351"/>
                  <a:pt x="26736" y="579120"/>
                </a:cubicBezTo>
                <a:cubicBezTo>
                  <a:pt x="36191" y="482353"/>
                  <a:pt x="39402" y="385459"/>
                  <a:pt x="38237" y="28853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95853130-EDA3-41D2-A3D5-E39613A79C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81029" y="4328340"/>
            <a:ext cx="3910962" cy="2529660"/>
          </a:xfrm>
          <a:custGeom>
            <a:avLst/>
            <a:gdLst>
              <a:gd name="connsiteX0" fmla="*/ 842684 w 3910962"/>
              <a:gd name="connsiteY0" fmla="*/ 662 h 2529660"/>
              <a:gd name="connsiteX1" fmla="*/ 1140350 w 3910962"/>
              <a:gd name="connsiteY1" fmla="*/ 3173 h 2529660"/>
              <a:gd name="connsiteX2" fmla="*/ 1350451 w 3910962"/>
              <a:gd name="connsiteY2" fmla="*/ 29025 h 2529660"/>
              <a:gd name="connsiteX3" fmla="*/ 1903495 w 3910962"/>
              <a:gd name="connsiteY3" fmla="*/ 18310 h 2529660"/>
              <a:gd name="connsiteX4" fmla="*/ 2649374 w 3910962"/>
              <a:gd name="connsiteY4" fmla="*/ 22730 h 2529660"/>
              <a:gd name="connsiteX5" fmla="*/ 3310304 w 3910962"/>
              <a:gd name="connsiteY5" fmla="*/ 10808 h 2529660"/>
              <a:gd name="connsiteX6" fmla="*/ 3684881 w 3910962"/>
              <a:gd name="connsiteY6" fmla="*/ 10808 h 2529660"/>
              <a:gd name="connsiteX7" fmla="*/ 3887420 w 3910962"/>
              <a:gd name="connsiteY7" fmla="*/ 15630 h 2529660"/>
              <a:gd name="connsiteX8" fmla="*/ 3910962 w 3910962"/>
              <a:gd name="connsiteY8" fmla="*/ 11105 h 2529660"/>
              <a:gd name="connsiteX9" fmla="*/ 3910962 w 3910962"/>
              <a:gd name="connsiteY9" fmla="*/ 2529660 h 2529660"/>
              <a:gd name="connsiteX10" fmla="*/ 6242 w 3910962"/>
              <a:gd name="connsiteY10" fmla="*/ 2529660 h 2529660"/>
              <a:gd name="connsiteX11" fmla="*/ 25280 w 3910962"/>
              <a:gd name="connsiteY11" fmla="*/ 2158134 h 2529660"/>
              <a:gd name="connsiteX12" fmla="*/ 11167 w 3910962"/>
              <a:gd name="connsiteY12" fmla="*/ 1427303 h 2529660"/>
              <a:gd name="connsiteX13" fmla="*/ 3970 w 3910962"/>
              <a:gd name="connsiteY13" fmla="*/ 934453 h 2529660"/>
              <a:gd name="connsiteX14" fmla="*/ 5805 w 3910962"/>
              <a:gd name="connsiteY14" fmla="*/ 380010 h 2529660"/>
              <a:gd name="connsiteX15" fmla="*/ 18506 w 3910962"/>
              <a:gd name="connsiteY15" fmla="*/ 139744 h 2529660"/>
              <a:gd name="connsiteX16" fmla="*/ 19072 w 3910962"/>
              <a:gd name="connsiteY16" fmla="*/ 23791 h 2529660"/>
              <a:gd name="connsiteX17" fmla="*/ 67093 w 3910962"/>
              <a:gd name="connsiteY17" fmla="*/ 27133 h 2529660"/>
              <a:gd name="connsiteX18" fmla="*/ 545085 w 3910962"/>
              <a:gd name="connsiteY18" fmla="*/ 11612 h 2529660"/>
              <a:gd name="connsiteX19" fmla="*/ 842684 w 3910962"/>
              <a:gd name="connsiteY19" fmla="*/ 662 h 252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910962" h="2529660">
                <a:moveTo>
                  <a:pt x="842684" y="662"/>
                </a:moveTo>
                <a:cubicBezTo>
                  <a:pt x="941895" y="-744"/>
                  <a:pt x="1041116" y="93"/>
                  <a:pt x="1140350" y="3173"/>
                </a:cubicBezTo>
                <a:cubicBezTo>
                  <a:pt x="1210804" y="5316"/>
                  <a:pt x="1279746" y="24605"/>
                  <a:pt x="1350451" y="29025"/>
                </a:cubicBezTo>
                <a:cubicBezTo>
                  <a:pt x="1535093" y="40276"/>
                  <a:pt x="1719483" y="30901"/>
                  <a:pt x="1903495" y="18310"/>
                </a:cubicBezTo>
                <a:cubicBezTo>
                  <a:pt x="2151898" y="628"/>
                  <a:pt x="2401172" y="2101"/>
                  <a:pt x="2649374" y="22730"/>
                </a:cubicBezTo>
                <a:cubicBezTo>
                  <a:pt x="2869445" y="43947"/>
                  <a:pt x="3091027" y="39942"/>
                  <a:pt x="3310304" y="10808"/>
                </a:cubicBezTo>
                <a:cubicBezTo>
                  <a:pt x="3434575" y="-7007"/>
                  <a:pt x="3559980" y="9067"/>
                  <a:pt x="3684881" y="10808"/>
                </a:cubicBezTo>
                <a:cubicBezTo>
                  <a:pt x="3752435" y="11746"/>
                  <a:pt x="3819992" y="12684"/>
                  <a:pt x="3887420" y="15630"/>
                </a:cubicBezTo>
                <a:lnTo>
                  <a:pt x="3910962" y="11105"/>
                </a:lnTo>
                <a:lnTo>
                  <a:pt x="3910962" y="2529660"/>
                </a:lnTo>
                <a:lnTo>
                  <a:pt x="6242" y="2529660"/>
                </a:lnTo>
                <a:lnTo>
                  <a:pt x="25280" y="2158134"/>
                </a:lnTo>
                <a:cubicBezTo>
                  <a:pt x="28243" y="1914439"/>
                  <a:pt x="36288" y="1670236"/>
                  <a:pt x="11167" y="1427303"/>
                </a:cubicBezTo>
                <a:cubicBezTo>
                  <a:pt x="-5908" y="1262723"/>
                  <a:pt x="865" y="1098905"/>
                  <a:pt x="3970" y="934453"/>
                </a:cubicBezTo>
                <a:cubicBezTo>
                  <a:pt x="7498" y="749680"/>
                  <a:pt x="5805" y="564783"/>
                  <a:pt x="5805" y="380010"/>
                </a:cubicBezTo>
                <a:cubicBezTo>
                  <a:pt x="5522" y="299625"/>
                  <a:pt x="10321" y="219748"/>
                  <a:pt x="18506" y="139744"/>
                </a:cubicBezTo>
                <a:lnTo>
                  <a:pt x="19072" y="23791"/>
                </a:lnTo>
                <a:lnTo>
                  <a:pt x="67093" y="27133"/>
                </a:lnTo>
                <a:cubicBezTo>
                  <a:pt x="226530" y="32207"/>
                  <a:pt x="385807" y="21156"/>
                  <a:pt x="545085" y="11612"/>
                </a:cubicBezTo>
                <a:cubicBezTo>
                  <a:pt x="644275" y="5719"/>
                  <a:pt x="743474" y="2069"/>
                  <a:pt x="842684" y="66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3A9F270A-23C2-4A09-BC7C-5CB160B890C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21992" y="3792430"/>
            <a:ext cx="3041329" cy="3065569"/>
          </a:xfrm>
          <a:custGeom>
            <a:avLst/>
            <a:gdLst>
              <a:gd name="connsiteX0" fmla="*/ 2750933 w 3041329"/>
              <a:gd name="connsiteY0" fmla="*/ 0 h 3065569"/>
              <a:gd name="connsiteX1" fmla="*/ 3041329 w 3041329"/>
              <a:gd name="connsiteY1" fmla="*/ 10946 h 3065569"/>
              <a:gd name="connsiteX2" fmla="*/ 3041329 w 3041329"/>
              <a:gd name="connsiteY2" fmla="*/ 175882 h 3065569"/>
              <a:gd name="connsiteX3" fmla="*/ 3034394 w 3041329"/>
              <a:gd name="connsiteY3" fmla="*/ 266109 h 3065569"/>
              <a:gd name="connsiteX4" fmla="*/ 3037217 w 3041329"/>
              <a:gd name="connsiteY4" fmla="*/ 802010 h 3065569"/>
              <a:gd name="connsiteX5" fmla="*/ 3025363 w 3041329"/>
              <a:gd name="connsiteY5" fmla="*/ 1170283 h 3065569"/>
              <a:gd name="connsiteX6" fmla="*/ 3020000 w 3041329"/>
              <a:gd name="connsiteY6" fmla="*/ 1316450 h 3065569"/>
              <a:gd name="connsiteX7" fmla="*/ 3014637 w 3041329"/>
              <a:gd name="connsiteY7" fmla="*/ 1344641 h 3065569"/>
              <a:gd name="connsiteX8" fmla="*/ 3014637 w 3041329"/>
              <a:gd name="connsiteY8" fmla="*/ 1357340 h 3065569"/>
              <a:gd name="connsiteX9" fmla="*/ 3021693 w 3041329"/>
              <a:gd name="connsiteY9" fmla="*/ 1384898 h 3065569"/>
              <a:gd name="connsiteX10" fmla="*/ 3029173 w 3041329"/>
              <a:gd name="connsiteY10" fmla="*/ 1911401 h 3065569"/>
              <a:gd name="connsiteX11" fmla="*/ 3039899 w 3041329"/>
              <a:gd name="connsiteY11" fmla="*/ 2395617 h 3065569"/>
              <a:gd name="connsiteX12" fmla="*/ 3041329 w 3041329"/>
              <a:gd name="connsiteY12" fmla="*/ 2446475 h 3065569"/>
              <a:gd name="connsiteX13" fmla="*/ 3041329 w 3041329"/>
              <a:gd name="connsiteY13" fmla="*/ 2649259 h 3065569"/>
              <a:gd name="connsiteX14" fmla="*/ 3040516 w 3041329"/>
              <a:gd name="connsiteY14" fmla="*/ 2683378 h 3065569"/>
              <a:gd name="connsiteX15" fmla="*/ 3029596 w 3041329"/>
              <a:gd name="connsiteY15" fmla="*/ 2971138 h 3065569"/>
              <a:gd name="connsiteX16" fmla="*/ 3031678 w 3041329"/>
              <a:gd name="connsiteY16" fmla="*/ 3022824 h 3065569"/>
              <a:gd name="connsiteX17" fmla="*/ 3034625 w 3041329"/>
              <a:gd name="connsiteY17" fmla="*/ 3065569 h 3065569"/>
              <a:gd name="connsiteX18" fmla="*/ 24938 w 3041329"/>
              <a:gd name="connsiteY18" fmla="*/ 3065569 h 3065569"/>
              <a:gd name="connsiteX19" fmla="*/ 25911 w 3041329"/>
              <a:gd name="connsiteY19" fmla="*/ 3001918 h 3065569"/>
              <a:gd name="connsiteX20" fmla="*/ 38276 w 3041329"/>
              <a:gd name="connsiteY20" fmla="*/ 2918677 h 3065569"/>
              <a:gd name="connsiteX21" fmla="*/ 28835 w 3041329"/>
              <a:gd name="connsiteY21" fmla="*/ 2491295 h 3065569"/>
              <a:gd name="connsiteX22" fmla="*/ 21053 w 3041329"/>
              <a:gd name="connsiteY22" fmla="*/ 2094786 h 3065569"/>
              <a:gd name="connsiteX23" fmla="*/ 16716 w 3041329"/>
              <a:gd name="connsiteY23" fmla="*/ 1719456 h 3065569"/>
              <a:gd name="connsiteX24" fmla="*/ 3192 w 3041329"/>
              <a:gd name="connsiteY24" fmla="*/ 1622752 h 3065569"/>
              <a:gd name="connsiteX25" fmla="*/ 24242 w 3041329"/>
              <a:gd name="connsiteY25" fmla="*/ 1269110 h 3065569"/>
              <a:gd name="connsiteX26" fmla="*/ 24242 w 3041329"/>
              <a:gd name="connsiteY26" fmla="*/ 1044447 h 3065569"/>
              <a:gd name="connsiteX27" fmla="*/ 13654 w 3041329"/>
              <a:gd name="connsiteY27" fmla="*/ 884594 h 3065569"/>
              <a:gd name="connsiteX28" fmla="*/ 23477 w 3041329"/>
              <a:gd name="connsiteY28" fmla="*/ 597929 h 3065569"/>
              <a:gd name="connsiteX29" fmla="*/ 26284 w 3041329"/>
              <a:gd name="connsiteY29" fmla="*/ 408605 h 3065569"/>
              <a:gd name="connsiteX30" fmla="*/ 33300 w 3041329"/>
              <a:gd name="connsiteY30" fmla="*/ 153452 h 3065569"/>
              <a:gd name="connsiteX31" fmla="*/ 16058 w 3041329"/>
              <a:gd name="connsiteY31" fmla="*/ 52511 h 3065569"/>
              <a:gd name="connsiteX32" fmla="*/ 13611 w 3041329"/>
              <a:gd name="connsiteY32" fmla="*/ 10473 h 3065569"/>
              <a:gd name="connsiteX33" fmla="*/ 222689 w 3041329"/>
              <a:gd name="connsiteY33" fmla="*/ 5194 h 3065569"/>
              <a:gd name="connsiteX34" fmla="*/ 988364 w 3041329"/>
              <a:gd name="connsiteY34" fmla="*/ 17002 h 3065569"/>
              <a:gd name="connsiteX35" fmla="*/ 1316477 w 3041329"/>
              <a:gd name="connsiteY35" fmla="*/ 7977 h 3065569"/>
              <a:gd name="connsiteX36" fmla="*/ 1738973 w 3041329"/>
              <a:gd name="connsiteY36" fmla="*/ 11247 h 3065569"/>
              <a:gd name="connsiteX37" fmla="*/ 2438148 w 3041329"/>
              <a:gd name="connsiteY37" fmla="*/ 11247 h 3065569"/>
              <a:gd name="connsiteX38" fmla="*/ 2750933 w 3041329"/>
              <a:gd name="connsiteY38" fmla="*/ 0 h 3065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041329" h="3065569">
                <a:moveTo>
                  <a:pt x="2750933" y="0"/>
                </a:moveTo>
                <a:lnTo>
                  <a:pt x="3041329" y="10946"/>
                </a:lnTo>
                <a:lnTo>
                  <a:pt x="3041329" y="175882"/>
                </a:lnTo>
                <a:lnTo>
                  <a:pt x="3034394" y="266109"/>
                </a:lnTo>
                <a:cubicBezTo>
                  <a:pt x="3019012" y="444912"/>
                  <a:pt x="3025927" y="623588"/>
                  <a:pt x="3037217" y="802010"/>
                </a:cubicBezTo>
                <a:cubicBezTo>
                  <a:pt x="3044443" y="924849"/>
                  <a:pt x="3040477" y="1048016"/>
                  <a:pt x="3025363" y="1170283"/>
                </a:cubicBezTo>
                <a:cubicBezTo>
                  <a:pt x="3020000" y="1218920"/>
                  <a:pt x="3020987" y="1267685"/>
                  <a:pt x="3020000" y="1316450"/>
                </a:cubicBezTo>
                <a:cubicBezTo>
                  <a:pt x="3019717" y="1325847"/>
                  <a:pt x="3026069" y="1336767"/>
                  <a:pt x="3014637" y="1344641"/>
                </a:cubicBezTo>
                <a:lnTo>
                  <a:pt x="3014637" y="1357340"/>
                </a:lnTo>
                <a:cubicBezTo>
                  <a:pt x="3027198" y="1364325"/>
                  <a:pt x="3020706" y="1375754"/>
                  <a:pt x="3021693" y="1384898"/>
                </a:cubicBezTo>
                <a:cubicBezTo>
                  <a:pt x="3038360" y="1560005"/>
                  <a:pt x="3040872" y="1735963"/>
                  <a:pt x="3029173" y="1911401"/>
                </a:cubicBezTo>
                <a:cubicBezTo>
                  <a:pt x="3020564" y="2072933"/>
                  <a:pt x="3029455" y="2234211"/>
                  <a:pt x="3039899" y="2395617"/>
                </a:cubicBezTo>
                <a:lnTo>
                  <a:pt x="3041329" y="2446475"/>
                </a:lnTo>
                <a:lnTo>
                  <a:pt x="3041329" y="2649259"/>
                </a:lnTo>
                <a:lnTo>
                  <a:pt x="3040516" y="2683378"/>
                </a:lnTo>
                <a:cubicBezTo>
                  <a:pt x="3036759" y="2779288"/>
                  <a:pt x="3031078" y="2875197"/>
                  <a:pt x="3029596" y="2971138"/>
                </a:cubicBezTo>
                <a:cubicBezTo>
                  <a:pt x="3029314" y="2988346"/>
                  <a:pt x="3030372" y="3005585"/>
                  <a:pt x="3031678" y="3022824"/>
                </a:cubicBezTo>
                <a:lnTo>
                  <a:pt x="3034625" y="3065569"/>
                </a:lnTo>
                <a:lnTo>
                  <a:pt x="24938" y="3065569"/>
                </a:lnTo>
                <a:lnTo>
                  <a:pt x="25911" y="3001918"/>
                </a:lnTo>
                <a:cubicBezTo>
                  <a:pt x="28191" y="2973959"/>
                  <a:pt x="32318" y="2946151"/>
                  <a:pt x="38276" y="2918677"/>
                </a:cubicBezTo>
                <a:cubicBezTo>
                  <a:pt x="68779" y="2777462"/>
                  <a:pt x="65552" y="2631030"/>
                  <a:pt x="28835" y="2491295"/>
                </a:cubicBezTo>
                <a:cubicBezTo>
                  <a:pt x="-4463" y="2359636"/>
                  <a:pt x="-11352" y="2227594"/>
                  <a:pt x="21053" y="2094786"/>
                </a:cubicBezTo>
                <a:cubicBezTo>
                  <a:pt x="51646" y="1971356"/>
                  <a:pt x="50153" y="1842146"/>
                  <a:pt x="16716" y="1719456"/>
                </a:cubicBezTo>
                <a:cubicBezTo>
                  <a:pt x="9316" y="1687689"/>
                  <a:pt x="4787" y="1655323"/>
                  <a:pt x="3192" y="1622752"/>
                </a:cubicBezTo>
                <a:cubicBezTo>
                  <a:pt x="-6887" y="1503851"/>
                  <a:pt x="10081" y="1386608"/>
                  <a:pt x="24242" y="1269110"/>
                </a:cubicBezTo>
                <a:cubicBezTo>
                  <a:pt x="33683" y="1194222"/>
                  <a:pt x="48099" y="1118569"/>
                  <a:pt x="24242" y="1044447"/>
                </a:cubicBezTo>
                <a:cubicBezTo>
                  <a:pt x="7899" y="992791"/>
                  <a:pt x="4264" y="937959"/>
                  <a:pt x="13654" y="884594"/>
                </a:cubicBezTo>
                <a:cubicBezTo>
                  <a:pt x="29486" y="789881"/>
                  <a:pt x="32790" y="693497"/>
                  <a:pt x="23477" y="597929"/>
                </a:cubicBezTo>
                <a:cubicBezTo>
                  <a:pt x="17328" y="534919"/>
                  <a:pt x="18272" y="471411"/>
                  <a:pt x="26284" y="408605"/>
                </a:cubicBezTo>
                <a:cubicBezTo>
                  <a:pt x="36872" y="324149"/>
                  <a:pt x="53330" y="238162"/>
                  <a:pt x="33300" y="153452"/>
                </a:cubicBezTo>
                <a:cubicBezTo>
                  <a:pt x="25327" y="119804"/>
                  <a:pt x="19745" y="86163"/>
                  <a:pt x="16058" y="52511"/>
                </a:cubicBezTo>
                <a:lnTo>
                  <a:pt x="13611" y="10473"/>
                </a:lnTo>
                <a:lnTo>
                  <a:pt x="222689" y="5194"/>
                </a:lnTo>
                <a:cubicBezTo>
                  <a:pt x="477949" y="4054"/>
                  <a:pt x="733156" y="16119"/>
                  <a:pt x="988364" y="17002"/>
                </a:cubicBezTo>
                <a:cubicBezTo>
                  <a:pt x="1097946" y="17394"/>
                  <a:pt x="1207148" y="12424"/>
                  <a:pt x="1316477" y="7977"/>
                </a:cubicBezTo>
                <a:cubicBezTo>
                  <a:pt x="1457478" y="2353"/>
                  <a:pt x="1598225" y="13470"/>
                  <a:pt x="1738973" y="11247"/>
                </a:cubicBezTo>
                <a:cubicBezTo>
                  <a:pt x="1972073" y="7585"/>
                  <a:pt x="2205047" y="18310"/>
                  <a:pt x="2438148" y="11247"/>
                </a:cubicBezTo>
                <a:cubicBezTo>
                  <a:pt x="2542410" y="7977"/>
                  <a:pt x="2646671" y="3007"/>
                  <a:pt x="275093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E3DF8F2-18BB-45CB-8A9F-A6F8DED4CE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27598" y="0"/>
            <a:ext cx="3035794" cy="3597039"/>
          </a:xfrm>
          <a:custGeom>
            <a:avLst/>
            <a:gdLst>
              <a:gd name="connsiteX0" fmla="*/ 19840 w 3035794"/>
              <a:gd name="connsiteY0" fmla="*/ 0 h 3597039"/>
              <a:gd name="connsiteX1" fmla="*/ 3028263 w 3035794"/>
              <a:gd name="connsiteY1" fmla="*/ 0 h 3597039"/>
              <a:gd name="connsiteX2" fmla="*/ 3024697 w 3035794"/>
              <a:gd name="connsiteY2" fmla="*/ 140686 h 3597039"/>
              <a:gd name="connsiteX3" fmla="*/ 3035552 w 3035794"/>
              <a:gd name="connsiteY3" fmla="*/ 655695 h 3597039"/>
              <a:gd name="connsiteX4" fmla="*/ 3017206 w 3035794"/>
              <a:gd name="connsiteY4" fmla="*/ 941424 h 3597039"/>
              <a:gd name="connsiteX5" fmla="*/ 3027314 w 3035794"/>
              <a:gd name="connsiteY5" fmla="*/ 1375590 h 3597039"/>
              <a:gd name="connsiteX6" fmla="*/ 3035723 w 3035794"/>
              <a:gd name="connsiteY6" fmla="*/ 1661758 h 3597039"/>
              <a:gd name="connsiteX7" fmla="*/ 3035723 w 3035794"/>
              <a:gd name="connsiteY7" fmla="*/ 2108768 h 3597039"/>
              <a:gd name="connsiteX8" fmla="*/ 3024686 w 3035794"/>
              <a:gd name="connsiteY8" fmla="*/ 2232285 h 3597039"/>
              <a:gd name="connsiteX9" fmla="*/ 3025391 w 3035794"/>
              <a:gd name="connsiteY9" fmla="*/ 2548746 h 3597039"/>
              <a:gd name="connsiteX10" fmla="*/ 3024544 w 3035794"/>
              <a:gd name="connsiteY10" fmla="*/ 2932131 h 3597039"/>
              <a:gd name="connsiteX11" fmla="*/ 3029484 w 3035794"/>
              <a:gd name="connsiteY11" fmla="*/ 3206050 h 3597039"/>
              <a:gd name="connsiteX12" fmla="*/ 3029484 w 3035794"/>
              <a:gd name="connsiteY12" fmla="*/ 3492287 h 3597039"/>
              <a:gd name="connsiteX13" fmla="*/ 3026528 w 3035794"/>
              <a:gd name="connsiteY13" fmla="*/ 3584038 h 3597039"/>
              <a:gd name="connsiteX14" fmla="*/ 2536033 w 3035794"/>
              <a:gd name="connsiteY14" fmla="*/ 3578457 h 3597039"/>
              <a:gd name="connsiteX15" fmla="*/ 2062105 w 3035794"/>
              <a:gd name="connsiteY15" fmla="*/ 3578457 h 3597039"/>
              <a:gd name="connsiteX16" fmla="*/ 1545736 w 3035794"/>
              <a:gd name="connsiteY16" fmla="*/ 3591536 h 3597039"/>
              <a:gd name="connsiteX17" fmla="*/ 1047737 w 3035794"/>
              <a:gd name="connsiteY17" fmla="*/ 3582381 h 3597039"/>
              <a:gd name="connsiteX18" fmla="*/ 522627 w 3035794"/>
              <a:gd name="connsiteY18" fmla="*/ 3586174 h 3597039"/>
              <a:gd name="connsiteX19" fmla="*/ 179310 w 3035794"/>
              <a:gd name="connsiteY19" fmla="*/ 3582119 h 3597039"/>
              <a:gd name="connsiteX20" fmla="*/ 12768 w 3035794"/>
              <a:gd name="connsiteY20" fmla="*/ 3583434 h 3597039"/>
              <a:gd name="connsiteX21" fmla="*/ 14927 w 3035794"/>
              <a:gd name="connsiteY21" fmla="*/ 3541208 h 3597039"/>
              <a:gd name="connsiteX22" fmla="*/ 15947 w 3035794"/>
              <a:gd name="connsiteY22" fmla="*/ 3236172 h 3597039"/>
              <a:gd name="connsiteX23" fmla="*/ 15947 w 3035794"/>
              <a:gd name="connsiteY23" fmla="*/ 3093031 h 3597039"/>
              <a:gd name="connsiteX24" fmla="*/ 22581 w 3035794"/>
              <a:gd name="connsiteY24" fmla="*/ 2901666 h 3597039"/>
              <a:gd name="connsiteX25" fmla="*/ 9823 w 3035794"/>
              <a:gd name="connsiteY25" fmla="*/ 2816955 h 3597039"/>
              <a:gd name="connsiteX26" fmla="*/ 16074 w 3035794"/>
              <a:gd name="connsiteY26" fmla="*/ 2600075 h 3597039"/>
              <a:gd name="connsiteX27" fmla="*/ 22836 w 3035794"/>
              <a:gd name="connsiteY27" fmla="*/ 2349514 h 3597039"/>
              <a:gd name="connsiteX28" fmla="*/ 23857 w 3035794"/>
              <a:gd name="connsiteY28" fmla="*/ 2147560 h 3597039"/>
              <a:gd name="connsiteX29" fmla="*/ 26663 w 3035794"/>
              <a:gd name="connsiteY29" fmla="*/ 1765978 h 3597039"/>
              <a:gd name="connsiteX30" fmla="*/ 24367 w 3035794"/>
              <a:gd name="connsiteY30" fmla="*/ 1543612 h 3597039"/>
              <a:gd name="connsiteX31" fmla="*/ 24367 w 3035794"/>
              <a:gd name="connsiteY31" fmla="*/ 1033305 h 3597039"/>
              <a:gd name="connsiteX32" fmla="*/ 25133 w 3035794"/>
              <a:gd name="connsiteY32" fmla="*/ 759271 h 3597039"/>
              <a:gd name="connsiteX33" fmla="*/ 14289 w 3035794"/>
              <a:gd name="connsiteY33" fmla="*/ 353321 h 3597039"/>
              <a:gd name="connsiteX34" fmla="*/ 22581 w 3035794"/>
              <a:gd name="connsiteY34" fmla="*/ 20346 h 3597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35794" h="3597039">
                <a:moveTo>
                  <a:pt x="19840" y="0"/>
                </a:moveTo>
                <a:lnTo>
                  <a:pt x="3028263" y="0"/>
                </a:lnTo>
                <a:lnTo>
                  <a:pt x="3024697" y="140686"/>
                </a:lnTo>
                <a:cubicBezTo>
                  <a:pt x="3025259" y="312749"/>
                  <a:pt x="3037669" y="484544"/>
                  <a:pt x="3035552" y="655695"/>
                </a:cubicBezTo>
                <a:cubicBezTo>
                  <a:pt x="3034423" y="750938"/>
                  <a:pt x="3013255" y="845927"/>
                  <a:pt x="3017206" y="941424"/>
                </a:cubicBezTo>
                <a:cubicBezTo>
                  <a:pt x="3022992" y="1086130"/>
                  <a:pt x="3024933" y="1230868"/>
                  <a:pt x="3027314" y="1375590"/>
                </a:cubicBezTo>
                <a:lnTo>
                  <a:pt x="3035723" y="1661758"/>
                </a:lnTo>
                <a:lnTo>
                  <a:pt x="3035723" y="2108768"/>
                </a:lnTo>
                <a:lnTo>
                  <a:pt x="3024686" y="2232285"/>
                </a:lnTo>
                <a:cubicBezTo>
                  <a:pt x="3008033" y="2337306"/>
                  <a:pt x="3018335" y="2443217"/>
                  <a:pt x="3025391" y="2548746"/>
                </a:cubicBezTo>
                <a:cubicBezTo>
                  <a:pt x="3034000" y="2676499"/>
                  <a:pt x="3038657" y="2804125"/>
                  <a:pt x="3024544" y="2932131"/>
                </a:cubicBezTo>
                <a:cubicBezTo>
                  <a:pt x="3014384" y="3023183"/>
                  <a:pt x="3023839" y="3114743"/>
                  <a:pt x="3029484" y="3206050"/>
                </a:cubicBezTo>
                <a:cubicBezTo>
                  <a:pt x="3036822" y="3301343"/>
                  <a:pt x="3036822" y="3396994"/>
                  <a:pt x="3029484" y="3492287"/>
                </a:cubicBezTo>
                <a:lnTo>
                  <a:pt x="3026528" y="3584038"/>
                </a:lnTo>
                <a:lnTo>
                  <a:pt x="2536033" y="3578457"/>
                </a:lnTo>
                <a:cubicBezTo>
                  <a:pt x="2378057" y="3583558"/>
                  <a:pt x="2220080" y="3585390"/>
                  <a:pt x="2062105" y="3578457"/>
                </a:cubicBezTo>
                <a:cubicBezTo>
                  <a:pt x="1889685" y="3570479"/>
                  <a:pt x="1717648" y="3579504"/>
                  <a:pt x="1545736" y="3591536"/>
                </a:cubicBezTo>
                <a:cubicBezTo>
                  <a:pt x="1379525" y="3603177"/>
                  <a:pt x="1213695" y="3594544"/>
                  <a:pt x="1047737" y="3582381"/>
                </a:cubicBezTo>
                <a:cubicBezTo>
                  <a:pt x="872873" y="3569328"/>
                  <a:pt x="697288" y="3570585"/>
                  <a:pt x="522627" y="3586174"/>
                </a:cubicBezTo>
                <a:cubicBezTo>
                  <a:pt x="408103" y="3596376"/>
                  <a:pt x="293327" y="3581074"/>
                  <a:pt x="179310" y="3582119"/>
                </a:cubicBezTo>
                <a:lnTo>
                  <a:pt x="12768" y="3583434"/>
                </a:lnTo>
                <a:lnTo>
                  <a:pt x="14927" y="3541208"/>
                </a:lnTo>
                <a:cubicBezTo>
                  <a:pt x="24495" y="3440295"/>
                  <a:pt x="35084" y="3338234"/>
                  <a:pt x="15947" y="3236172"/>
                </a:cubicBezTo>
                <a:cubicBezTo>
                  <a:pt x="7719" y="3188816"/>
                  <a:pt x="7719" y="3140388"/>
                  <a:pt x="15947" y="3093031"/>
                </a:cubicBezTo>
                <a:cubicBezTo>
                  <a:pt x="25898" y="3029243"/>
                  <a:pt x="35339" y="2966092"/>
                  <a:pt x="22581" y="2901666"/>
                </a:cubicBezTo>
                <a:cubicBezTo>
                  <a:pt x="16968" y="2873599"/>
                  <a:pt x="12758" y="2845277"/>
                  <a:pt x="9823" y="2816955"/>
                </a:cubicBezTo>
                <a:cubicBezTo>
                  <a:pt x="3980" y="2744645"/>
                  <a:pt x="6072" y="2671926"/>
                  <a:pt x="16074" y="2600075"/>
                </a:cubicBezTo>
                <a:cubicBezTo>
                  <a:pt x="25643" y="2516640"/>
                  <a:pt x="10079" y="2432694"/>
                  <a:pt x="22836" y="2349514"/>
                </a:cubicBezTo>
                <a:cubicBezTo>
                  <a:pt x="31895" y="2282524"/>
                  <a:pt x="32239" y="2214640"/>
                  <a:pt x="23857" y="2147560"/>
                </a:cubicBezTo>
                <a:cubicBezTo>
                  <a:pt x="8778" y="2020749"/>
                  <a:pt x="9721" y="1892547"/>
                  <a:pt x="26663" y="1765978"/>
                </a:cubicBezTo>
                <a:cubicBezTo>
                  <a:pt x="37125" y="1692111"/>
                  <a:pt x="43121" y="1616076"/>
                  <a:pt x="24367" y="1543612"/>
                </a:cubicBezTo>
                <a:cubicBezTo>
                  <a:pt x="-19775" y="1373297"/>
                  <a:pt x="5996" y="1202727"/>
                  <a:pt x="24367" y="1033305"/>
                </a:cubicBezTo>
                <a:cubicBezTo>
                  <a:pt x="35530" y="942318"/>
                  <a:pt x="35786" y="850322"/>
                  <a:pt x="25133" y="759271"/>
                </a:cubicBezTo>
                <a:cubicBezTo>
                  <a:pt x="6226" y="624792"/>
                  <a:pt x="2577" y="488614"/>
                  <a:pt x="14289" y="353321"/>
                </a:cubicBezTo>
                <a:cubicBezTo>
                  <a:pt x="24877" y="242712"/>
                  <a:pt x="35339" y="131848"/>
                  <a:pt x="22581" y="2034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6" y="429768"/>
            <a:ext cx="3922776" cy="1645920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706624"/>
            <a:ext cx="3931920" cy="338328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3D56BB16-3103-4F61-889C-DDC4E4A678C2}"/>
              </a:ext>
            </a:extLst>
          </p:cNvPr>
          <p:cNvSpPr/>
          <p:nvPr userDrawn="1"/>
        </p:nvSpPr>
        <p:spPr>
          <a:xfrm>
            <a:off x="629328" y="2423160"/>
            <a:ext cx="3877056" cy="27432"/>
          </a:xfrm>
          <a:custGeom>
            <a:avLst/>
            <a:gdLst>
              <a:gd name="connsiteX0" fmla="*/ 0 w 3877056"/>
              <a:gd name="connsiteY0" fmla="*/ 0 h 27432"/>
              <a:gd name="connsiteX1" fmla="*/ 723717 w 3877056"/>
              <a:gd name="connsiteY1" fmla="*/ 0 h 27432"/>
              <a:gd name="connsiteX2" fmla="*/ 1408664 w 3877056"/>
              <a:gd name="connsiteY2" fmla="*/ 0 h 27432"/>
              <a:gd name="connsiteX3" fmla="*/ 2093610 w 3877056"/>
              <a:gd name="connsiteY3" fmla="*/ 0 h 27432"/>
              <a:gd name="connsiteX4" fmla="*/ 2623475 w 3877056"/>
              <a:gd name="connsiteY4" fmla="*/ 0 h 27432"/>
              <a:gd name="connsiteX5" fmla="*/ 3192109 w 3877056"/>
              <a:gd name="connsiteY5" fmla="*/ 0 h 27432"/>
              <a:gd name="connsiteX6" fmla="*/ 3877056 w 3877056"/>
              <a:gd name="connsiteY6" fmla="*/ 0 h 27432"/>
              <a:gd name="connsiteX7" fmla="*/ 3877056 w 3877056"/>
              <a:gd name="connsiteY7" fmla="*/ 27432 h 27432"/>
              <a:gd name="connsiteX8" fmla="*/ 3230880 w 3877056"/>
              <a:gd name="connsiteY8" fmla="*/ 27432 h 27432"/>
              <a:gd name="connsiteX9" fmla="*/ 2701016 w 3877056"/>
              <a:gd name="connsiteY9" fmla="*/ 27432 h 27432"/>
              <a:gd name="connsiteX10" fmla="*/ 2171151 w 3877056"/>
              <a:gd name="connsiteY10" fmla="*/ 27432 h 27432"/>
              <a:gd name="connsiteX11" fmla="*/ 1486205 w 3877056"/>
              <a:gd name="connsiteY11" fmla="*/ 27432 h 27432"/>
              <a:gd name="connsiteX12" fmla="*/ 917570 w 3877056"/>
              <a:gd name="connsiteY12" fmla="*/ 27432 h 27432"/>
              <a:gd name="connsiteX13" fmla="*/ 0 w 3877056"/>
              <a:gd name="connsiteY13" fmla="*/ 27432 h 27432"/>
              <a:gd name="connsiteX14" fmla="*/ 0 w 3877056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77056" h="27432" fill="none" extrusionOk="0">
                <a:moveTo>
                  <a:pt x="0" y="0"/>
                </a:moveTo>
                <a:cubicBezTo>
                  <a:pt x="212376" y="-32836"/>
                  <a:pt x="570944" y="24926"/>
                  <a:pt x="723717" y="0"/>
                </a:cubicBezTo>
                <a:cubicBezTo>
                  <a:pt x="876490" y="-24926"/>
                  <a:pt x="1149502" y="-13047"/>
                  <a:pt x="1408664" y="0"/>
                </a:cubicBezTo>
                <a:cubicBezTo>
                  <a:pt x="1667826" y="13047"/>
                  <a:pt x="1931449" y="-10086"/>
                  <a:pt x="2093610" y="0"/>
                </a:cubicBezTo>
                <a:cubicBezTo>
                  <a:pt x="2255771" y="10086"/>
                  <a:pt x="2364217" y="17704"/>
                  <a:pt x="2623475" y="0"/>
                </a:cubicBezTo>
                <a:cubicBezTo>
                  <a:pt x="2882734" y="-17704"/>
                  <a:pt x="3039913" y="-18191"/>
                  <a:pt x="3192109" y="0"/>
                </a:cubicBezTo>
                <a:cubicBezTo>
                  <a:pt x="3344305" y="18191"/>
                  <a:pt x="3704655" y="9863"/>
                  <a:pt x="3877056" y="0"/>
                </a:cubicBezTo>
                <a:cubicBezTo>
                  <a:pt x="3876099" y="8431"/>
                  <a:pt x="3876707" y="14612"/>
                  <a:pt x="3877056" y="27432"/>
                </a:cubicBezTo>
                <a:cubicBezTo>
                  <a:pt x="3653020" y="26009"/>
                  <a:pt x="3480940" y="44647"/>
                  <a:pt x="3230880" y="27432"/>
                </a:cubicBezTo>
                <a:cubicBezTo>
                  <a:pt x="2980820" y="10217"/>
                  <a:pt x="2872670" y="48866"/>
                  <a:pt x="2701016" y="27432"/>
                </a:cubicBezTo>
                <a:cubicBezTo>
                  <a:pt x="2529362" y="5998"/>
                  <a:pt x="2364157" y="35954"/>
                  <a:pt x="2171151" y="27432"/>
                </a:cubicBezTo>
                <a:cubicBezTo>
                  <a:pt x="1978146" y="18910"/>
                  <a:pt x="1773461" y="38798"/>
                  <a:pt x="1486205" y="27432"/>
                </a:cubicBezTo>
                <a:cubicBezTo>
                  <a:pt x="1198949" y="16066"/>
                  <a:pt x="1139376" y="-574"/>
                  <a:pt x="917570" y="27432"/>
                </a:cubicBezTo>
                <a:cubicBezTo>
                  <a:pt x="695765" y="55438"/>
                  <a:pt x="293344" y="-5450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877056" h="27432" stroke="0" extrusionOk="0">
                <a:moveTo>
                  <a:pt x="0" y="0"/>
                </a:moveTo>
                <a:cubicBezTo>
                  <a:pt x="192669" y="-10137"/>
                  <a:pt x="331692" y="-29256"/>
                  <a:pt x="607405" y="0"/>
                </a:cubicBezTo>
                <a:cubicBezTo>
                  <a:pt x="883118" y="29256"/>
                  <a:pt x="907253" y="-6037"/>
                  <a:pt x="1137270" y="0"/>
                </a:cubicBezTo>
                <a:cubicBezTo>
                  <a:pt x="1367288" y="6037"/>
                  <a:pt x="1546023" y="-32212"/>
                  <a:pt x="1860987" y="0"/>
                </a:cubicBezTo>
                <a:cubicBezTo>
                  <a:pt x="2175951" y="32212"/>
                  <a:pt x="2298836" y="29855"/>
                  <a:pt x="2468392" y="0"/>
                </a:cubicBezTo>
                <a:cubicBezTo>
                  <a:pt x="2637949" y="-29855"/>
                  <a:pt x="2790821" y="13504"/>
                  <a:pt x="3075798" y="0"/>
                </a:cubicBezTo>
                <a:cubicBezTo>
                  <a:pt x="3360775" y="-13504"/>
                  <a:pt x="3584812" y="38899"/>
                  <a:pt x="3877056" y="0"/>
                </a:cubicBezTo>
                <a:cubicBezTo>
                  <a:pt x="3875701" y="9524"/>
                  <a:pt x="3875854" y="13975"/>
                  <a:pt x="3877056" y="27432"/>
                </a:cubicBezTo>
                <a:cubicBezTo>
                  <a:pt x="3651600" y="-703"/>
                  <a:pt x="3532844" y="44229"/>
                  <a:pt x="3230880" y="27432"/>
                </a:cubicBezTo>
                <a:cubicBezTo>
                  <a:pt x="2928916" y="10635"/>
                  <a:pt x="2860399" y="20237"/>
                  <a:pt x="2701016" y="27432"/>
                </a:cubicBezTo>
                <a:cubicBezTo>
                  <a:pt x="2541633" y="34627"/>
                  <a:pt x="2238516" y="40277"/>
                  <a:pt x="2054840" y="27432"/>
                </a:cubicBezTo>
                <a:cubicBezTo>
                  <a:pt x="1871164" y="14587"/>
                  <a:pt x="1583795" y="3252"/>
                  <a:pt x="1408664" y="27432"/>
                </a:cubicBezTo>
                <a:cubicBezTo>
                  <a:pt x="1233533" y="51612"/>
                  <a:pt x="956608" y="20984"/>
                  <a:pt x="801258" y="27432"/>
                </a:cubicBezTo>
                <a:cubicBezTo>
                  <a:pt x="645908" y="33880"/>
                  <a:pt x="165566" y="12646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936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:a16="http://schemas.microsoft.com/office/drawing/2014/main" id="{6E9FA88B-AFEE-4852-B85E-7E7C8AF78BFF}"/>
              </a:ext>
            </a:extLst>
          </p:cNvPr>
          <p:cNvSpPr/>
          <p:nvPr userDrawn="1"/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1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02336"/>
            <a:ext cx="10515600" cy="1344168"/>
          </a:xfrm>
        </p:spPr>
        <p:txBody>
          <a:bodyPr/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308AE94-7094-4D70-9812-D22ECD79C7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06356" y="3511296"/>
            <a:ext cx="731520" cy="73152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B505429-1B51-4AA8-8307-05F6447493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28716" y="3511296"/>
            <a:ext cx="731520" cy="73152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3F3360D-2801-410A-A4E5-7AE529A3E3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51076" y="3511296"/>
            <a:ext cx="731520" cy="73152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32">
            <a:extLst>
              <a:ext uri="{FF2B5EF4-FFF2-40B4-BE49-F238E27FC236}">
                <a16:creationId xmlns:a16="http://schemas.microsoft.com/office/drawing/2014/main" id="{B745A5D6-A4E0-4308-9600-DE5E195729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216" y="4315968"/>
            <a:ext cx="306324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4" name="Text Placeholder 32">
            <a:extLst>
              <a:ext uri="{FF2B5EF4-FFF2-40B4-BE49-F238E27FC236}">
                <a16:creationId xmlns:a16="http://schemas.microsoft.com/office/drawing/2014/main" id="{C3466BB8-D955-4280-BA4D-66F3DC03416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62856" y="4315968"/>
            <a:ext cx="3063240" cy="548640"/>
          </a:xfr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Email</a:t>
            </a:r>
          </a:p>
        </p:txBody>
      </p:sp>
      <p:sp>
        <p:nvSpPr>
          <p:cNvPr id="15" name="Text Placeholder 32">
            <a:extLst>
              <a:ext uri="{FF2B5EF4-FFF2-40B4-BE49-F238E27FC236}">
                <a16:creationId xmlns:a16="http://schemas.microsoft.com/office/drawing/2014/main" id="{F829B8DE-3184-4E0A-AAD4-8F27B55DA9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40496" y="4315968"/>
            <a:ext cx="3063240" cy="548640"/>
          </a:xfr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2480338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1860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142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312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77CE2522-15B5-4BC5-91A9-523F325A8324}"/>
              </a:ext>
            </a:extLst>
          </p:cNvPr>
          <p:cNvSpPr/>
          <p:nvPr userDrawn="1"/>
        </p:nvSpPr>
        <p:spPr>
          <a:xfrm>
            <a:off x="5477731" y="0"/>
            <a:ext cx="6714269" cy="6858000"/>
          </a:xfrm>
          <a:custGeom>
            <a:avLst/>
            <a:gdLst>
              <a:gd name="connsiteX0" fmla="*/ 1097203 w 6714269"/>
              <a:gd name="connsiteY0" fmla="*/ 0 h 6858000"/>
              <a:gd name="connsiteX1" fmla="*/ 1154155 w 6714269"/>
              <a:gd name="connsiteY1" fmla="*/ 0 h 6858000"/>
              <a:gd name="connsiteX2" fmla="*/ 972305 w 6714269"/>
              <a:gd name="connsiteY2" fmla="*/ 343212 h 6858000"/>
              <a:gd name="connsiteX3" fmla="*/ 780524 w 6714269"/>
              <a:gd name="connsiteY3" fmla="*/ 761067 h 6858000"/>
              <a:gd name="connsiteX4" fmla="*/ 737045 w 6714269"/>
              <a:gd name="connsiteY4" fmla="*/ 865164 h 6858000"/>
              <a:gd name="connsiteX5" fmla="*/ 762322 w 6714269"/>
              <a:gd name="connsiteY5" fmla="*/ 830676 h 6858000"/>
              <a:gd name="connsiteX6" fmla="*/ 1118805 w 6714269"/>
              <a:gd name="connsiteY6" fmla="*/ 160440 h 6858000"/>
              <a:gd name="connsiteX7" fmla="*/ 1221640 w 6714269"/>
              <a:gd name="connsiteY7" fmla="*/ 0 h 6858000"/>
              <a:gd name="connsiteX8" fmla="*/ 6714269 w 6714269"/>
              <a:gd name="connsiteY8" fmla="*/ 0 h 6858000"/>
              <a:gd name="connsiteX9" fmla="*/ 6714269 w 6714269"/>
              <a:gd name="connsiteY9" fmla="*/ 6858000 h 6858000"/>
              <a:gd name="connsiteX10" fmla="*/ 704817 w 6714269"/>
              <a:gd name="connsiteY10" fmla="*/ 6858000 h 6858000"/>
              <a:gd name="connsiteX11" fmla="*/ 618717 w 6714269"/>
              <a:gd name="connsiteY11" fmla="*/ 6672538 h 6858000"/>
              <a:gd name="connsiteX12" fmla="*/ 309324 w 6714269"/>
              <a:gd name="connsiteY12" fmla="*/ 5833618 h 6858000"/>
              <a:gd name="connsiteX13" fmla="*/ 209850 w 6714269"/>
              <a:gd name="connsiteY13" fmla="*/ 5484180 h 6858000"/>
              <a:gd name="connsiteX14" fmla="*/ 211619 w 6714269"/>
              <a:gd name="connsiteY14" fmla="*/ 5517653 h 6858000"/>
              <a:gd name="connsiteX15" fmla="*/ 361778 w 6714269"/>
              <a:gd name="connsiteY15" fmla="*/ 6145524 h 6858000"/>
              <a:gd name="connsiteX16" fmla="*/ 591356 w 6714269"/>
              <a:gd name="connsiteY16" fmla="*/ 6843306 h 6858000"/>
              <a:gd name="connsiteX17" fmla="*/ 597415 w 6714269"/>
              <a:gd name="connsiteY17" fmla="*/ 6858000 h 6858000"/>
              <a:gd name="connsiteX18" fmla="*/ 545224 w 6714269"/>
              <a:gd name="connsiteY18" fmla="*/ 6858000 h 6858000"/>
              <a:gd name="connsiteX19" fmla="*/ 533604 w 6714269"/>
              <a:gd name="connsiteY19" fmla="*/ 6830072 h 6858000"/>
              <a:gd name="connsiteX20" fmla="*/ 169657 w 6714269"/>
              <a:gd name="connsiteY20" fmla="*/ 5556577 h 6858000"/>
              <a:gd name="connsiteX21" fmla="*/ 12169 w 6714269"/>
              <a:gd name="connsiteY21" fmla="*/ 4362835 h 6858000"/>
              <a:gd name="connsiteX22" fmla="*/ 46168 w 6714269"/>
              <a:gd name="connsiteY22" fmla="*/ 3338487 h 6858000"/>
              <a:gd name="connsiteX23" fmla="*/ 490574 w 6714269"/>
              <a:gd name="connsiteY23" fmla="*/ 1381078 h 6858000"/>
              <a:gd name="connsiteX24" fmla="*/ 984701 w 6714269"/>
              <a:gd name="connsiteY24" fmla="*/ 2082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714269" h="6858000">
                <a:moveTo>
                  <a:pt x="1097203" y="0"/>
                </a:moveTo>
                <a:lnTo>
                  <a:pt x="1154155" y="0"/>
                </a:lnTo>
                <a:lnTo>
                  <a:pt x="972305" y="343212"/>
                </a:lnTo>
                <a:cubicBezTo>
                  <a:pt x="904739" y="480367"/>
                  <a:pt x="840941" y="619727"/>
                  <a:pt x="780524" y="761067"/>
                </a:cubicBezTo>
                <a:cubicBezTo>
                  <a:pt x="765737" y="795681"/>
                  <a:pt x="751579" y="830550"/>
                  <a:pt x="737045" y="865164"/>
                </a:cubicBezTo>
                <a:cubicBezTo>
                  <a:pt x="748306" y="856057"/>
                  <a:pt x="757014" y="844174"/>
                  <a:pt x="762322" y="830676"/>
                </a:cubicBezTo>
                <a:cubicBezTo>
                  <a:pt x="870201" y="600612"/>
                  <a:pt x="988539" y="376889"/>
                  <a:pt x="1118805" y="160440"/>
                </a:cubicBezTo>
                <a:lnTo>
                  <a:pt x="1221640" y="0"/>
                </a:lnTo>
                <a:lnTo>
                  <a:pt x="6714269" y="0"/>
                </a:lnTo>
                <a:lnTo>
                  <a:pt x="6714269" y="6858000"/>
                </a:lnTo>
                <a:lnTo>
                  <a:pt x="704817" y="6858000"/>
                </a:lnTo>
                <a:lnTo>
                  <a:pt x="618717" y="6672538"/>
                </a:lnTo>
                <a:cubicBezTo>
                  <a:pt x="501618" y="6400947"/>
                  <a:pt x="398622" y="6121213"/>
                  <a:pt x="309324" y="5833618"/>
                </a:cubicBezTo>
                <a:cubicBezTo>
                  <a:pt x="275071" y="5723183"/>
                  <a:pt x="246125" y="5611225"/>
                  <a:pt x="209850" y="5484180"/>
                </a:cubicBezTo>
                <a:cubicBezTo>
                  <a:pt x="209859" y="5495363"/>
                  <a:pt x="210448" y="5506534"/>
                  <a:pt x="211619" y="5517653"/>
                </a:cubicBezTo>
                <a:cubicBezTo>
                  <a:pt x="261166" y="5727113"/>
                  <a:pt x="303888" y="5938474"/>
                  <a:pt x="361778" y="6145524"/>
                </a:cubicBezTo>
                <a:cubicBezTo>
                  <a:pt x="428356" y="6383258"/>
                  <a:pt x="504422" y="6616111"/>
                  <a:pt x="591356" y="6843306"/>
                </a:cubicBezTo>
                <a:lnTo>
                  <a:pt x="597415" y="6858000"/>
                </a:lnTo>
                <a:lnTo>
                  <a:pt x="545224" y="6858000"/>
                </a:lnTo>
                <a:lnTo>
                  <a:pt x="533604" y="6830072"/>
                </a:lnTo>
                <a:cubicBezTo>
                  <a:pt x="376384" y="6416985"/>
                  <a:pt x="257344" y="5991917"/>
                  <a:pt x="169657" y="5556577"/>
                </a:cubicBezTo>
                <a:cubicBezTo>
                  <a:pt x="90154" y="5162256"/>
                  <a:pt x="43261" y="4763750"/>
                  <a:pt x="12169" y="4362835"/>
                </a:cubicBezTo>
                <a:cubicBezTo>
                  <a:pt x="-14122" y="4019865"/>
                  <a:pt x="4458" y="3679429"/>
                  <a:pt x="46168" y="3338487"/>
                </a:cubicBezTo>
                <a:cubicBezTo>
                  <a:pt x="125796" y="2672248"/>
                  <a:pt x="274744" y="2016203"/>
                  <a:pt x="490574" y="1381078"/>
                </a:cubicBezTo>
                <a:cubicBezTo>
                  <a:pt x="629230" y="976550"/>
                  <a:pt x="791584" y="584320"/>
                  <a:pt x="984701" y="208241"/>
                </a:cubicBezTo>
                <a:close/>
              </a:path>
            </a:pathLst>
          </a:custGeom>
          <a:solidFill>
            <a:schemeClr val="accent1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856" y="649224"/>
            <a:ext cx="4178808" cy="5568696"/>
          </a:xfrm>
        </p:spPr>
        <p:txBody>
          <a:bodyPr>
            <a:noAutofit/>
          </a:bodyPr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4224" y="1307592"/>
            <a:ext cx="4992624" cy="4251960"/>
          </a:xfrm>
        </p:spPr>
        <p:txBody>
          <a:bodyPr anchor="ctr"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2pPr marL="228600">
              <a:defRPr sz="4000">
                <a:solidFill>
                  <a:schemeClr val="bg1"/>
                </a:solidFill>
              </a:defRPr>
            </a:lvl2pPr>
            <a:lvl3pPr marL="457200">
              <a:defRPr sz="36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4224" y="6355080"/>
            <a:ext cx="32004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7544" y="6355080"/>
            <a:ext cx="12801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205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7D0AB67-E176-475C-977C-73640253B9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" y="4361970"/>
            <a:ext cx="4038599" cy="2496030"/>
          </a:xfrm>
          <a:custGeom>
            <a:avLst/>
            <a:gdLst>
              <a:gd name="connsiteX0" fmla="*/ 2464753 w 4038599"/>
              <a:gd name="connsiteY0" fmla="*/ 4 h 2496030"/>
              <a:gd name="connsiteX1" fmla="*/ 2599067 w 4038599"/>
              <a:gd name="connsiteY1" fmla="*/ 4428 h 2496030"/>
              <a:gd name="connsiteX2" fmla="*/ 3052443 w 4038599"/>
              <a:gd name="connsiteY2" fmla="*/ 14222 h 2496030"/>
              <a:gd name="connsiteX3" fmla="*/ 3417420 w 4038599"/>
              <a:gd name="connsiteY3" fmla="*/ 9782 h 2496030"/>
              <a:gd name="connsiteX4" fmla="*/ 3757835 w 4038599"/>
              <a:gd name="connsiteY4" fmla="*/ 19315 h 2496030"/>
              <a:gd name="connsiteX5" fmla="*/ 3892671 w 4038599"/>
              <a:gd name="connsiteY5" fmla="*/ 13177 h 2496030"/>
              <a:gd name="connsiteX6" fmla="*/ 4016790 w 4038599"/>
              <a:gd name="connsiteY6" fmla="*/ 8134 h 2496030"/>
              <a:gd name="connsiteX7" fmla="*/ 4034037 w 4038599"/>
              <a:gd name="connsiteY7" fmla="*/ 8999 h 2496030"/>
              <a:gd name="connsiteX8" fmla="*/ 4035370 w 4038599"/>
              <a:gd name="connsiteY8" fmla="*/ 62503 h 2496030"/>
              <a:gd name="connsiteX9" fmla="*/ 4020562 w 4038599"/>
              <a:gd name="connsiteY9" fmla="*/ 231143 h 2496030"/>
              <a:gd name="connsiteX10" fmla="*/ 4019168 w 4038599"/>
              <a:gd name="connsiteY10" fmla="*/ 393470 h 2496030"/>
              <a:gd name="connsiteX11" fmla="*/ 4014100 w 4038599"/>
              <a:gd name="connsiteY11" fmla="*/ 651618 h 2496030"/>
              <a:gd name="connsiteX12" fmla="*/ 4019295 w 4038599"/>
              <a:gd name="connsiteY12" fmla="*/ 902406 h 2496030"/>
              <a:gd name="connsiteX13" fmla="*/ 4033231 w 4038599"/>
              <a:gd name="connsiteY13" fmla="*/ 1078946 h 2496030"/>
              <a:gd name="connsiteX14" fmla="*/ 4011566 w 4038599"/>
              <a:gd name="connsiteY14" fmla="*/ 1189872 h 2496030"/>
              <a:gd name="connsiteX15" fmla="*/ 4011566 w 4038599"/>
              <a:gd name="connsiteY15" fmla="*/ 1387989 h 2496030"/>
              <a:gd name="connsiteX16" fmla="*/ 4038599 w 4038599"/>
              <a:gd name="connsiteY16" fmla="*/ 1495613 h 2496030"/>
              <a:gd name="connsiteX17" fmla="*/ 4038599 w 4038599"/>
              <a:gd name="connsiteY17" fmla="*/ 1746509 h 2496030"/>
              <a:gd name="connsiteX18" fmla="*/ 4038283 w 4038599"/>
              <a:gd name="connsiteY18" fmla="*/ 1749734 h 2496030"/>
              <a:gd name="connsiteX19" fmla="*/ 4026896 w 4038599"/>
              <a:gd name="connsiteY19" fmla="*/ 1837274 h 2496030"/>
              <a:gd name="connsiteX20" fmla="*/ 4029684 w 4038599"/>
              <a:gd name="connsiteY20" fmla="*/ 2121948 h 2496030"/>
              <a:gd name="connsiteX21" fmla="*/ 4032978 w 4038599"/>
              <a:gd name="connsiteY21" fmla="*/ 2359155 h 2496030"/>
              <a:gd name="connsiteX22" fmla="*/ 4023519 w 4038599"/>
              <a:gd name="connsiteY22" fmla="*/ 2496030 h 2496030"/>
              <a:gd name="connsiteX23" fmla="*/ 0 w 4038599"/>
              <a:gd name="connsiteY23" fmla="*/ 2496030 h 2496030"/>
              <a:gd name="connsiteX24" fmla="*/ 0 w 4038599"/>
              <a:gd name="connsiteY24" fmla="*/ 12459 h 2496030"/>
              <a:gd name="connsiteX25" fmla="*/ 17104 w 4038599"/>
              <a:gd name="connsiteY25" fmla="*/ 15006 h 2496030"/>
              <a:gd name="connsiteX26" fmla="*/ 216416 w 4038599"/>
              <a:gd name="connsiteY26" fmla="*/ 7824 h 2496030"/>
              <a:gd name="connsiteX27" fmla="*/ 651370 w 4038599"/>
              <a:gd name="connsiteY27" fmla="*/ 17748 h 2496030"/>
              <a:gd name="connsiteX28" fmla="*/ 958396 w 4038599"/>
              <a:gd name="connsiteY28" fmla="*/ 14092 h 2496030"/>
              <a:gd name="connsiteX29" fmla="*/ 1519486 w 4038599"/>
              <a:gd name="connsiteY29" fmla="*/ 21666 h 2496030"/>
              <a:gd name="connsiteX30" fmla="*/ 2062411 w 4038599"/>
              <a:gd name="connsiteY30" fmla="*/ 17487 h 2496030"/>
              <a:gd name="connsiteX31" fmla="*/ 2464753 w 4038599"/>
              <a:gd name="connsiteY31" fmla="*/ 4 h 2496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038599" h="2496030">
                <a:moveTo>
                  <a:pt x="2464753" y="4"/>
                </a:moveTo>
                <a:cubicBezTo>
                  <a:pt x="2509518" y="-78"/>
                  <a:pt x="2554292" y="1163"/>
                  <a:pt x="2599067" y="4428"/>
                </a:cubicBezTo>
                <a:cubicBezTo>
                  <a:pt x="2749817" y="17813"/>
                  <a:pt x="2901270" y="21079"/>
                  <a:pt x="3052443" y="14222"/>
                </a:cubicBezTo>
                <a:cubicBezTo>
                  <a:pt x="3173923" y="5694"/>
                  <a:pt x="3295774" y="4206"/>
                  <a:pt x="3417420" y="9782"/>
                </a:cubicBezTo>
                <a:cubicBezTo>
                  <a:pt x="3530764" y="16442"/>
                  <a:pt x="3644108" y="23233"/>
                  <a:pt x="3757835" y="19315"/>
                </a:cubicBezTo>
                <a:cubicBezTo>
                  <a:pt x="3803121" y="17748"/>
                  <a:pt x="3847768" y="15789"/>
                  <a:pt x="3892671" y="13177"/>
                </a:cubicBezTo>
                <a:cubicBezTo>
                  <a:pt x="3933972" y="9619"/>
                  <a:pt x="3975386" y="7938"/>
                  <a:pt x="4016790" y="8134"/>
                </a:cubicBezTo>
                <a:lnTo>
                  <a:pt x="4034037" y="8999"/>
                </a:lnTo>
                <a:lnTo>
                  <a:pt x="4035370" y="62503"/>
                </a:lnTo>
                <a:cubicBezTo>
                  <a:pt x="4033549" y="118790"/>
                  <a:pt x="4026390" y="174983"/>
                  <a:pt x="4020562" y="231143"/>
                </a:cubicBezTo>
                <a:cubicBezTo>
                  <a:pt x="4014860" y="285717"/>
                  <a:pt x="4006498" y="343464"/>
                  <a:pt x="4019168" y="393470"/>
                </a:cubicBezTo>
                <a:cubicBezTo>
                  <a:pt x="4042480" y="482184"/>
                  <a:pt x="4024236" y="566457"/>
                  <a:pt x="4014100" y="651618"/>
                </a:cubicBezTo>
                <a:cubicBezTo>
                  <a:pt x="4001874" y="734926"/>
                  <a:pt x="4003635" y="819681"/>
                  <a:pt x="4019295" y="902406"/>
                </a:cubicBezTo>
                <a:cubicBezTo>
                  <a:pt x="4031711" y="960787"/>
                  <a:pt x="4031711" y="1020184"/>
                  <a:pt x="4033231" y="1078946"/>
                </a:cubicBezTo>
                <a:cubicBezTo>
                  <a:pt x="4034118" y="1115753"/>
                  <a:pt x="4020562" y="1153193"/>
                  <a:pt x="4011566" y="1189872"/>
                </a:cubicBezTo>
                <a:cubicBezTo>
                  <a:pt x="3995476" y="1256123"/>
                  <a:pt x="3989648" y="1323388"/>
                  <a:pt x="4011566" y="1387989"/>
                </a:cubicBezTo>
                <a:lnTo>
                  <a:pt x="4038599" y="1495613"/>
                </a:lnTo>
                <a:lnTo>
                  <a:pt x="4038599" y="1746509"/>
                </a:lnTo>
                <a:lnTo>
                  <a:pt x="4038283" y="1749734"/>
                </a:lnTo>
                <a:cubicBezTo>
                  <a:pt x="4035575" y="1779147"/>
                  <a:pt x="4032408" y="1808464"/>
                  <a:pt x="4026896" y="1837274"/>
                </a:cubicBezTo>
                <a:cubicBezTo>
                  <a:pt x="4008779" y="1932843"/>
                  <a:pt x="4015240" y="2027776"/>
                  <a:pt x="4029684" y="2121948"/>
                </a:cubicBezTo>
                <a:cubicBezTo>
                  <a:pt x="4039832" y="2200637"/>
                  <a:pt x="4040934" y="2280226"/>
                  <a:pt x="4032978" y="2359155"/>
                </a:cubicBezTo>
                <a:lnTo>
                  <a:pt x="4023519" y="2496030"/>
                </a:lnTo>
                <a:lnTo>
                  <a:pt x="0" y="2496030"/>
                </a:lnTo>
                <a:lnTo>
                  <a:pt x="0" y="12459"/>
                </a:lnTo>
                <a:lnTo>
                  <a:pt x="17104" y="15006"/>
                </a:lnTo>
                <a:cubicBezTo>
                  <a:pt x="83627" y="15006"/>
                  <a:pt x="150022" y="12263"/>
                  <a:pt x="216416" y="7824"/>
                </a:cubicBezTo>
                <a:cubicBezTo>
                  <a:pt x="361434" y="-156"/>
                  <a:pt x="506837" y="3162"/>
                  <a:pt x="651370" y="17748"/>
                </a:cubicBezTo>
                <a:cubicBezTo>
                  <a:pt x="753623" y="25440"/>
                  <a:pt x="856335" y="24213"/>
                  <a:pt x="958396" y="14092"/>
                </a:cubicBezTo>
                <a:cubicBezTo>
                  <a:pt x="1145682" y="-1710"/>
                  <a:pt x="1332584" y="10958"/>
                  <a:pt x="1519486" y="21666"/>
                </a:cubicBezTo>
                <a:cubicBezTo>
                  <a:pt x="1700504" y="32113"/>
                  <a:pt x="1881394" y="24408"/>
                  <a:pt x="2062411" y="17487"/>
                </a:cubicBezTo>
                <a:cubicBezTo>
                  <a:pt x="2196255" y="12394"/>
                  <a:pt x="2330459" y="249"/>
                  <a:pt x="2464753" y="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ABE113B-49CB-42B2-AC93-B3DF044078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41336" cy="4193763"/>
          </a:xfrm>
          <a:custGeom>
            <a:avLst/>
            <a:gdLst>
              <a:gd name="connsiteX0" fmla="*/ 0 w 4041336"/>
              <a:gd name="connsiteY0" fmla="*/ 0 h 4193763"/>
              <a:gd name="connsiteX1" fmla="*/ 4019848 w 4041336"/>
              <a:gd name="connsiteY1" fmla="*/ 0 h 4193763"/>
              <a:gd name="connsiteX2" fmla="*/ 4021195 w 4041336"/>
              <a:gd name="connsiteY2" fmla="*/ 11419 h 4193763"/>
              <a:gd name="connsiteX3" fmla="*/ 4037665 w 4041336"/>
              <a:gd name="connsiteY3" fmla="*/ 264364 h 4193763"/>
              <a:gd name="connsiteX4" fmla="*/ 4034118 w 4041336"/>
              <a:gd name="connsiteY4" fmla="*/ 574168 h 4193763"/>
              <a:gd name="connsiteX5" fmla="*/ 4026263 w 4041336"/>
              <a:gd name="connsiteY5" fmla="*/ 838028 h 4193763"/>
              <a:gd name="connsiteX6" fmla="*/ 4026263 w 4041336"/>
              <a:gd name="connsiteY6" fmla="*/ 847166 h 4193763"/>
              <a:gd name="connsiteX7" fmla="*/ 4026263 w 4041336"/>
              <a:gd name="connsiteY7" fmla="*/ 1138186 h 4193763"/>
              <a:gd name="connsiteX8" fmla="*/ 4024109 w 4041336"/>
              <a:gd name="connsiteY8" fmla="*/ 1259137 h 4193763"/>
              <a:gd name="connsiteX9" fmla="*/ 4016887 w 4041336"/>
              <a:gd name="connsiteY9" fmla="*/ 1412960 h 4193763"/>
              <a:gd name="connsiteX10" fmla="*/ 4026263 w 4041336"/>
              <a:gd name="connsiteY10" fmla="*/ 1539116 h 4193763"/>
              <a:gd name="connsiteX11" fmla="*/ 4024869 w 4041336"/>
              <a:gd name="connsiteY11" fmla="*/ 1823155 h 4193763"/>
              <a:gd name="connsiteX12" fmla="*/ 4017014 w 4041336"/>
              <a:gd name="connsiteY12" fmla="*/ 2154154 h 4193763"/>
              <a:gd name="connsiteX13" fmla="*/ 4017014 w 4041336"/>
              <a:gd name="connsiteY13" fmla="*/ 2421948 h 4193763"/>
              <a:gd name="connsiteX14" fmla="*/ 4029684 w 4041336"/>
              <a:gd name="connsiteY14" fmla="*/ 2667279 h 4193763"/>
              <a:gd name="connsiteX15" fmla="*/ 4019421 w 4041336"/>
              <a:gd name="connsiteY15" fmla="*/ 2956268 h 4193763"/>
              <a:gd name="connsiteX16" fmla="*/ 4022082 w 4041336"/>
              <a:gd name="connsiteY16" fmla="*/ 3094480 h 4193763"/>
              <a:gd name="connsiteX17" fmla="*/ 4027656 w 4041336"/>
              <a:gd name="connsiteY17" fmla="*/ 3260614 h 4193763"/>
              <a:gd name="connsiteX18" fmla="*/ 4009412 w 4041336"/>
              <a:gd name="connsiteY18" fmla="*/ 3538181 h 4193763"/>
              <a:gd name="connsiteX19" fmla="*/ 4031711 w 4041336"/>
              <a:gd name="connsiteY19" fmla="*/ 3694923 h 4193763"/>
              <a:gd name="connsiteX20" fmla="*/ 4038425 w 4041336"/>
              <a:gd name="connsiteY20" fmla="*/ 3836308 h 4193763"/>
              <a:gd name="connsiteX21" fmla="*/ 4029810 w 4041336"/>
              <a:gd name="connsiteY21" fmla="*/ 3956245 h 4193763"/>
              <a:gd name="connsiteX22" fmla="*/ 4013847 w 4041336"/>
              <a:gd name="connsiteY22" fmla="*/ 4114764 h 4193763"/>
              <a:gd name="connsiteX23" fmla="*/ 4010970 w 4041336"/>
              <a:gd name="connsiteY23" fmla="*/ 4161894 h 4193763"/>
              <a:gd name="connsiteX24" fmla="*/ 4002764 w 4041336"/>
              <a:gd name="connsiteY24" fmla="*/ 4161042 h 4193763"/>
              <a:gd name="connsiteX25" fmla="*/ 3868108 w 4041336"/>
              <a:gd name="connsiteY25" fmla="*/ 4163980 h 4193763"/>
              <a:gd name="connsiteX26" fmla="*/ 3174741 w 4041336"/>
              <a:gd name="connsiteY26" fmla="*/ 4175341 h 4193763"/>
              <a:gd name="connsiteX27" fmla="*/ 2247906 w 4041336"/>
              <a:gd name="connsiteY27" fmla="*/ 4167376 h 4193763"/>
              <a:gd name="connsiteX28" fmla="*/ 2057934 w 4041336"/>
              <a:gd name="connsiteY28" fmla="*/ 4175733 h 4193763"/>
              <a:gd name="connsiteX29" fmla="*/ 1797729 w 4041336"/>
              <a:gd name="connsiteY29" fmla="*/ 4165547 h 4193763"/>
              <a:gd name="connsiteX30" fmla="*/ 1485458 w 4041336"/>
              <a:gd name="connsiteY30" fmla="*/ 4175995 h 4193763"/>
              <a:gd name="connsiteX31" fmla="*/ 949185 w 4041336"/>
              <a:gd name="connsiteY31" fmla="*/ 4186181 h 4193763"/>
              <a:gd name="connsiteX32" fmla="*/ 357136 w 4041336"/>
              <a:gd name="connsiteY32" fmla="*/ 4175995 h 4193763"/>
              <a:gd name="connsiteX33" fmla="*/ 0 w 4041336"/>
              <a:gd name="connsiteY33" fmla="*/ 4175060 h 419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041336" h="4193763">
                <a:moveTo>
                  <a:pt x="0" y="0"/>
                </a:moveTo>
                <a:lnTo>
                  <a:pt x="4019848" y="0"/>
                </a:lnTo>
                <a:lnTo>
                  <a:pt x="4021195" y="11419"/>
                </a:lnTo>
                <a:cubicBezTo>
                  <a:pt x="4036145" y="95184"/>
                  <a:pt x="4033611" y="180091"/>
                  <a:pt x="4037665" y="264364"/>
                </a:cubicBezTo>
                <a:cubicBezTo>
                  <a:pt x="4042480" y="367421"/>
                  <a:pt x="4036399" y="470858"/>
                  <a:pt x="4034118" y="574168"/>
                </a:cubicBezTo>
                <a:cubicBezTo>
                  <a:pt x="4032344" y="662121"/>
                  <a:pt x="4023602" y="749948"/>
                  <a:pt x="4026263" y="838028"/>
                </a:cubicBezTo>
                <a:cubicBezTo>
                  <a:pt x="4026453" y="841074"/>
                  <a:pt x="4026453" y="844120"/>
                  <a:pt x="4026263" y="847166"/>
                </a:cubicBezTo>
                <a:cubicBezTo>
                  <a:pt x="4018154" y="944003"/>
                  <a:pt x="4018154" y="1041348"/>
                  <a:pt x="4026263" y="1138186"/>
                </a:cubicBezTo>
                <a:cubicBezTo>
                  <a:pt x="4028835" y="1178494"/>
                  <a:pt x="4028113" y="1218943"/>
                  <a:pt x="4024109" y="1259137"/>
                </a:cubicBezTo>
                <a:cubicBezTo>
                  <a:pt x="4020308" y="1310285"/>
                  <a:pt x="4008145" y="1362194"/>
                  <a:pt x="4016887" y="1412960"/>
                </a:cubicBezTo>
                <a:cubicBezTo>
                  <a:pt x="4022576" y="1454780"/>
                  <a:pt x="4025705" y="1496916"/>
                  <a:pt x="4026263" y="1539116"/>
                </a:cubicBezTo>
                <a:cubicBezTo>
                  <a:pt x="4030697" y="1633542"/>
                  <a:pt x="4026516" y="1728475"/>
                  <a:pt x="4024869" y="1823155"/>
                </a:cubicBezTo>
                <a:cubicBezTo>
                  <a:pt x="4023095" y="1933446"/>
                  <a:pt x="4025883" y="2043737"/>
                  <a:pt x="4017014" y="2154154"/>
                </a:cubicBezTo>
                <a:cubicBezTo>
                  <a:pt x="4012136" y="2243351"/>
                  <a:pt x="4012136" y="2332751"/>
                  <a:pt x="4017014" y="2421948"/>
                </a:cubicBezTo>
                <a:cubicBezTo>
                  <a:pt x="4019421" y="2503683"/>
                  <a:pt x="4031711" y="2584656"/>
                  <a:pt x="4029684" y="2667279"/>
                </a:cubicBezTo>
                <a:cubicBezTo>
                  <a:pt x="4027276" y="2763608"/>
                  <a:pt x="4015874" y="2859684"/>
                  <a:pt x="4019421" y="2956268"/>
                </a:cubicBezTo>
                <a:cubicBezTo>
                  <a:pt x="4021068" y="3002339"/>
                  <a:pt x="4021195" y="3048410"/>
                  <a:pt x="4022082" y="3094480"/>
                </a:cubicBezTo>
                <a:cubicBezTo>
                  <a:pt x="4023222" y="3149943"/>
                  <a:pt x="4033231" y="3205278"/>
                  <a:pt x="4027656" y="3260614"/>
                </a:cubicBezTo>
                <a:cubicBezTo>
                  <a:pt x="4018408" y="3352883"/>
                  <a:pt x="3994462" y="3443628"/>
                  <a:pt x="4009412" y="3538181"/>
                </a:cubicBezTo>
                <a:cubicBezTo>
                  <a:pt x="4017647" y="3590217"/>
                  <a:pt x="4026896" y="3642380"/>
                  <a:pt x="4031711" y="3694923"/>
                </a:cubicBezTo>
                <a:cubicBezTo>
                  <a:pt x="4035892" y="3741882"/>
                  <a:pt x="4046407" y="3789603"/>
                  <a:pt x="4038425" y="3836308"/>
                </a:cubicBezTo>
                <a:cubicBezTo>
                  <a:pt x="4031584" y="3876287"/>
                  <a:pt x="4035131" y="3916266"/>
                  <a:pt x="4029810" y="3956245"/>
                </a:cubicBezTo>
                <a:cubicBezTo>
                  <a:pt x="4022842" y="4008661"/>
                  <a:pt x="4019168" y="4061966"/>
                  <a:pt x="4013847" y="4114764"/>
                </a:cubicBezTo>
                <a:lnTo>
                  <a:pt x="4010970" y="4161894"/>
                </a:lnTo>
                <a:lnTo>
                  <a:pt x="4002764" y="4161042"/>
                </a:lnTo>
                <a:cubicBezTo>
                  <a:pt x="3957904" y="4159210"/>
                  <a:pt x="3912934" y="4160186"/>
                  <a:pt x="3868108" y="4163980"/>
                </a:cubicBezTo>
                <a:cubicBezTo>
                  <a:pt x="3637072" y="4178737"/>
                  <a:pt x="3405779" y="4172076"/>
                  <a:pt x="3174741" y="4175341"/>
                </a:cubicBezTo>
                <a:cubicBezTo>
                  <a:pt x="2865668" y="4179782"/>
                  <a:pt x="2556851" y="4168420"/>
                  <a:pt x="2247906" y="4167376"/>
                </a:cubicBezTo>
                <a:cubicBezTo>
                  <a:pt x="2184582" y="4167115"/>
                  <a:pt x="2121002" y="4170510"/>
                  <a:pt x="2057934" y="4175733"/>
                </a:cubicBezTo>
                <a:cubicBezTo>
                  <a:pt x="1970560" y="4182786"/>
                  <a:pt x="1884336" y="4173905"/>
                  <a:pt x="1797729" y="4165547"/>
                </a:cubicBezTo>
                <a:cubicBezTo>
                  <a:pt x="1693340" y="4155492"/>
                  <a:pt x="1589207" y="4164372"/>
                  <a:pt x="1485458" y="4175995"/>
                </a:cubicBezTo>
                <a:cubicBezTo>
                  <a:pt x="1307344" y="4195571"/>
                  <a:pt x="1127888" y="4198979"/>
                  <a:pt x="949185" y="4186181"/>
                </a:cubicBezTo>
                <a:cubicBezTo>
                  <a:pt x="751793" y="4172468"/>
                  <a:pt x="554529" y="4174950"/>
                  <a:pt x="357136" y="4175995"/>
                </a:cubicBezTo>
                <a:lnTo>
                  <a:pt x="0" y="417506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4296" y="329184"/>
            <a:ext cx="6894576" cy="1783080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228600">
              <a:defRPr sz="2000"/>
            </a:lvl2pPr>
            <a:lvl3pPr marL="457200">
              <a:defRPr sz="1800"/>
            </a:lvl3pPr>
            <a:lvl4pPr marL="685800">
              <a:defRPr sz="1600"/>
            </a:lvl4pPr>
            <a:lvl5pPr marL="9144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9B1377BC-1A5F-4113-953E-30CA51FC6F91}"/>
              </a:ext>
            </a:extLst>
          </p:cNvPr>
          <p:cNvSpPr/>
          <p:nvPr userDrawn="1"/>
        </p:nvSpPr>
        <p:spPr>
          <a:xfrm>
            <a:off x="4654296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803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CB56F624-1B75-47D6-8B9E-1F3E7840AE13}"/>
              </a:ext>
            </a:extLst>
          </p:cNvPr>
          <p:cNvSpPr>
            <a:spLocks noChangeAspect="1"/>
          </p:cNvSpPr>
          <p:nvPr userDrawn="1"/>
        </p:nvSpPr>
        <p:spPr>
          <a:xfrm>
            <a:off x="807242" y="612648"/>
            <a:ext cx="10577516" cy="5566372"/>
          </a:xfrm>
          <a:custGeom>
            <a:avLst/>
            <a:gdLst>
              <a:gd name="connsiteX0" fmla="*/ 2871593 w 10577516"/>
              <a:gd name="connsiteY0" fmla="*/ 5218333 h 5566372"/>
              <a:gd name="connsiteX1" fmla="*/ 3890441 w 10577516"/>
              <a:gd name="connsiteY1" fmla="*/ 5441298 h 5566372"/>
              <a:gd name="connsiteX2" fmla="*/ 4931282 w 10577516"/>
              <a:gd name="connsiteY2" fmla="*/ 5506891 h 5566372"/>
              <a:gd name="connsiteX3" fmla="*/ 2871593 w 10577516"/>
              <a:gd name="connsiteY3" fmla="*/ 5218333 h 5566372"/>
              <a:gd name="connsiteX4" fmla="*/ 4720395 w 10577516"/>
              <a:gd name="connsiteY4" fmla="*/ 128662 h 5566372"/>
              <a:gd name="connsiteX5" fmla="*/ 3554723 w 10577516"/>
              <a:gd name="connsiteY5" fmla="*/ 250059 h 5566372"/>
              <a:gd name="connsiteX6" fmla="*/ 2497230 w 10577516"/>
              <a:gd name="connsiteY6" fmla="*/ 530354 h 5566372"/>
              <a:gd name="connsiteX7" fmla="*/ 2960194 w 10577516"/>
              <a:gd name="connsiteY7" fmla="*/ 403237 h 5566372"/>
              <a:gd name="connsiteX8" fmla="*/ 3980314 w 10577516"/>
              <a:gd name="connsiteY8" fmla="*/ 212560 h 5566372"/>
              <a:gd name="connsiteX9" fmla="*/ 4677428 w 10577516"/>
              <a:gd name="connsiteY9" fmla="*/ 139593 h 5566372"/>
              <a:gd name="connsiteX10" fmla="*/ 4760675 w 10577516"/>
              <a:gd name="connsiteY10" fmla="*/ 134906 h 5566372"/>
              <a:gd name="connsiteX11" fmla="*/ 4792997 w 10577516"/>
              <a:gd name="connsiteY11" fmla="*/ 130123 h 5566372"/>
              <a:gd name="connsiteX12" fmla="*/ 4798006 w 10577516"/>
              <a:gd name="connsiteY12" fmla="*/ 130828 h 5566372"/>
              <a:gd name="connsiteX13" fmla="*/ 4798006 w 10577516"/>
              <a:gd name="connsiteY13" fmla="*/ 129381 h 5566372"/>
              <a:gd name="connsiteX14" fmla="*/ 4792997 w 10577516"/>
              <a:gd name="connsiteY14" fmla="*/ 130123 h 5566372"/>
              <a:gd name="connsiteX15" fmla="*/ 4788863 w 10577516"/>
              <a:gd name="connsiteY15" fmla="*/ 129541 h 5566372"/>
              <a:gd name="connsiteX16" fmla="*/ 4720395 w 10577516"/>
              <a:gd name="connsiteY16" fmla="*/ 128662 h 5566372"/>
              <a:gd name="connsiteX17" fmla="*/ 6438297 w 10577516"/>
              <a:gd name="connsiteY17" fmla="*/ 19 h 5566372"/>
              <a:gd name="connsiteX18" fmla="*/ 7523724 w 10577516"/>
              <a:gd name="connsiteY18" fmla="*/ 104129 h 5566372"/>
              <a:gd name="connsiteX19" fmla="*/ 8525668 w 10577516"/>
              <a:gd name="connsiteY19" fmla="*/ 421922 h 5566372"/>
              <a:gd name="connsiteX20" fmla="*/ 9518204 w 10577516"/>
              <a:gd name="connsiteY20" fmla="*/ 1055605 h 5566372"/>
              <a:gd name="connsiteX21" fmla="*/ 10008242 w 10577516"/>
              <a:gd name="connsiteY21" fmla="*/ 1589500 h 5566372"/>
              <a:gd name="connsiteX22" fmla="*/ 10325274 w 10577516"/>
              <a:gd name="connsiteY22" fmla="*/ 2051574 h 5566372"/>
              <a:gd name="connsiteX23" fmla="*/ 10565908 w 10577516"/>
              <a:gd name="connsiteY23" fmla="*/ 2649028 h 5566372"/>
              <a:gd name="connsiteX24" fmla="*/ 10542137 w 10577516"/>
              <a:gd name="connsiteY24" fmla="*/ 2966823 h 5566372"/>
              <a:gd name="connsiteX25" fmla="*/ 10513789 w 10577516"/>
              <a:gd name="connsiteY25" fmla="*/ 3066355 h 5566372"/>
              <a:gd name="connsiteX26" fmla="*/ 10417308 w 10577516"/>
              <a:gd name="connsiteY26" fmla="*/ 3369150 h 5566372"/>
              <a:gd name="connsiteX27" fmla="*/ 9794430 w 10577516"/>
              <a:gd name="connsiteY27" fmla="*/ 4220840 h 5566372"/>
              <a:gd name="connsiteX28" fmla="*/ 8719522 w 10577516"/>
              <a:gd name="connsiteY28" fmla="*/ 4888463 h 5566372"/>
              <a:gd name="connsiteX29" fmla="*/ 7693808 w 10577516"/>
              <a:gd name="connsiteY29" fmla="*/ 5234223 h 5566372"/>
              <a:gd name="connsiteX30" fmla="*/ 7092669 w 10577516"/>
              <a:gd name="connsiteY30" fmla="*/ 5363248 h 5566372"/>
              <a:gd name="connsiteX31" fmla="*/ 6240978 w 10577516"/>
              <a:gd name="connsiteY31" fmla="*/ 5507272 h 5566372"/>
              <a:gd name="connsiteX32" fmla="*/ 5462508 w 10577516"/>
              <a:gd name="connsiteY32" fmla="*/ 5559010 h 5566372"/>
              <a:gd name="connsiteX33" fmla="*/ 4386329 w 10577516"/>
              <a:gd name="connsiteY33" fmla="*/ 5548839 h 5566372"/>
              <a:gd name="connsiteX34" fmla="*/ 3501461 w 10577516"/>
              <a:gd name="connsiteY34" fmla="*/ 5432782 h 5566372"/>
              <a:gd name="connsiteX35" fmla="*/ 2624348 w 10577516"/>
              <a:gd name="connsiteY35" fmla="*/ 5200409 h 5566372"/>
              <a:gd name="connsiteX36" fmla="*/ 2221385 w 10577516"/>
              <a:gd name="connsiteY36" fmla="*/ 5053589 h 5566372"/>
              <a:gd name="connsiteX37" fmla="*/ 1173934 w 10577516"/>
              <a:gd name="connsiteY37" fmla="*/ 4636388 h 5566372"/>
              <a:gd name="connsiteX38" fmla="*/ 438176 w 10577516"/>
              <a:gd name="connsiteY38" fmla="*/ 4080883 h 5566372"/>
              <a:gd name="connsiteX39" fmla="*/ 18687 w 10577516"/>
              <a:gd name="connsiteY39" fmla="*/ 2942161 h 5566372"/>
              <a:gd name="connsiteX40" fmla="*/ 0 w 10577516"/>
              <a:gd name="connsiteY40" fmla="*/ 2832713 h 5566372"/>
              <a:gd name="connsiteX41" fmla="*/ 0 w 10577516"/>
              <a:gd name="connsiteY41" fmla="*/ 2747290 h 5566372"/>
              <a:gd name="connsiteX42" fmla="*/ 14746 w 10577516"/>
              <a:gd name="connsiteY42" fmla="*/ 2661993 h 5566372"/>
              <a:gd name="connsiteX43" fmla="*/ 292753 w 10577516"/>
              <a:gd name="connsiteY43" fmla="*/ 1968947 h 5566372"/>
              <a:gd name="connsiteX44" fmla="*/ 923893 w 10577516"/>
              <a:gd name="connsiteY44" fmla="*/ 1299417 h 5566372"/>
              <a:gd name="connsiteX45" fmla="*/ 2035538 w 10577516"/>
              <a:gd name="connsiteY45" fmla="*/ 648828 h 5566372"/>
              <a:gd name="connsiteX46" fmla="*/ 3545571 w 10577516"/>
              <a:gd name="connsiteY46" fmla="*/ 196289 h 5566372"/>
              <a:gd name="connsiteX47" fmla="*/ 5211705 w 10577516"/>
              <a:gd name="connsiteY47" fmla="*/ 78323 h 5566372"/>
              <a:gd name="connsiteX48" fmla="*/ 5467720 w 10577516"/>
              <a:gd name="connsiteY48" fmla="*/ 77052 h 5566372"/>
              <a:gd name="connsiteX49" fmla="*/ 6073564 w 10577516"/>
              <a:gd name="connsiteY49" fmla="*/ 11840 h 5566372"/>
              <a:gd name="connsiteX50" fmla="*/ 6438297 w 10577516"/>
              <a:gd name="connsiteY50" fmla="*/ 19 h 5566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77516" h="5566372">
                <a:moveTo>
                  <a:pt x="2871593" y="5218333"/>
                </a:moveTo>
                <a:cubicBezTo>
                  <a:pt x="2990956" y="5269180"/>
                  <a:pt x="3517223" y="5383586"/>
                  <a:pt x="3890441" y="5441298"/>
                </a:cubicBezTo>
                <a:cubicBezTo>
                  <a:pt x="4162855" y="5483248"/>
                  <a:pt x="4828063" y="5526341"/>
                  <a:pt x="4931282" y="5506891"/>
                </a:cubicBezTo>
                <a:cubicBezTo>
                  <a:pt x="4236330" y="5449560"/>
                  <a:pt x="3552816" y="5364900"/>
                  <a:pt x="2871593" y="5218333"/>
                </a:cubicBezTo>
                <a:close/>
                <a:moveTo>
                  <a:pt x="4720395" y="128662"/>
                </a:moveTo>
                <a:cubicBezTo>
                  <a:pt x="4329266" y="138551"/>
                  <a:pt x="3939509" y="179153"/>
                  <a:pt x="3554723" y="250059"/>
                </a:cubicBezTo>
                <a:cubicBezTo>
                  <a:pt x="3195336" y="315207"/>
                  <a:pt x="2841707" y="408943"/>
                  <a:pt x="2497230" y="530354"/>
                </a:cubicBezTo>
                <a:cubicBezTo>
                  <a:pt x="2650917" y="485354"/>
                  <a:pt x="2804728" y="441372"/>
                  <a:pt x="2960194" y="403237"/>
                </a:cubicBezTo>
                <a:cubicBezTo>
                  <a:pt x="3296586" y="321538"/>
                  <a:pt x="3637121" y="257890"/>
                  <a:pt x="3980314" y="212560"/>
                </a:cubicBezTo>
                <a:cubicBezTo>
                  <a:pt x="4212050" y="181797"/>
                  <a:pt x="4444422" y="158280"/>
                  <a:pt x="4677428" y="139593"/>
                </a:cubicBezTo>
                <a:cubicBezTo>
                  <a:pt x="4704949" y="137369"/>
                  <a:pt x="4732915" y="137369"/>
                  <a:pt x="4760675" y="134906"/>
                </a:cubicBezTo>
                <a:lnTo>
                  <a:pt x="4792997" y="130123"/>
                </a:lnTo>
                <a:lnTo>
                  <a:pt x="4798006" y="130828"/>
                </a:lnTo>
                <a:lnTo>
                  <a:pt x="4798006" y="129381"/>
                </a:lnTo>
                <a:lnTo>
                  <a:pt x="4792997" y="130123"/>
                </a:lnTo>
                <a:lnTo>
                  <a:pt x="4788863" y="129541"/>
                </a:lnTo>
                <a:cubicBezTo>
                  <a:pt x="4766106" y="127801"/>
                  <a:pt x="4743237" y="127505"/>
                  <a:pt x="4720395" y="128662"/>
                </a:cubicBezTo>
                <a:close/>
                <a:moveTo>
                  <a:pt x="6438297" y="19"/>
                </a:moveTo>
                <a:cubicBezTo>
                  <a:pt x="6802322" y="-887"/>
                  <a:pt x="7164203" y="31671"/>
                  <a:pt x="7523724" y="104129"/>
                </a:cubicBezTo>
                <a:cubicBezTo>
                  <a:pt x="7868594" y="172060"/>
                  <a:pt x="8204694" y="278661"/>
                  <a:pt x="8525668" y="421922"/>
                </a:cubicBezTo>
                <a:cubicBezTo>
                  <a:pt x="8886414" y="582180"/>
                  <a:pt x="9221001" y="795802"/>
                  <a:pt x="9518204" y="1055605"/>
                </a:cubicBezTo>
                <a:cubicBezTo>
                  <a:pt x="9701176" y="1214502"/>
                  <a:pt x="9865578" y="1393612"/>
                  <a:pt x="10008242" y="1589500"/>
                </a:cubicBezTo>
                <a:cubicBezTo>
                  <a:pt x="10117308" y="1741190"/>
                  <a:pt x="10222982" y="1895218"/>
                  <a:pt x="10325274" y="2051574"/>
                </a:cubicBezTo>
                <a:cubicBezTo>
                  <a:pt x="10446215" y="2231789"/>
                  <a:pt x="10528180" y="2435291"/>
                  <a:pt x="10565908" y="2649028"/>
                </a:cubicBezTo>
                <a:cubicBezTo>
                  <a:pt x="10584595" y="2757459"/>
                  <a:pt x="10583451" y="2862839"/>
                  <a:pt x="10542137" y="2966823"/>
                </a:cubicBezTo>
                <a:cubicBezTo>
                  <a:pt x="10530023" y="2999186"/>
                  <a:pt x="10520540" y="3032466"/>
                  <a:pt x="10513789" y="3066355"/>
                </a:cubicBezTo>
                <a:cubicBezTo>
                  <a:pt x="10490298" y="3169843"/>
                  <a:pt x="10458023" y="3271142"/>
                  <a:pt x="10417308" y="3369150"/>
                </a:cubicBezTo>
                <a:cubicBezTo>
                  <a:pt x="10279257" y="3703851"/>
                  <a:pt x="10062140" y="3980714"/>
                  <a:pt x="9794430" y="4220840"/>
                </a:cubicBezTo>
                <a:cubicBezTo>
                  <a:pt x="9475364" y="4506346"/>
                  <a:pt x="9109391" y="4716599"/>
                  <a:pt x="8719522" y="4888463"/>
                </a:cubicBezTo>
                <a:cubicBezTo>
                  <a:pt x="8388126" y="5034394"/>
                  <a:pt x="8044526" y="5145368"/>
                  <a:pt x="7693808" y="5234223"/>
                </a:cubicBezTo>
                <a:cubicBezTo>
                  <a:pt x="7495123" y="5285070"/>
                  <a:pt x="7294022" y="5324223"/>
                  <a:pt x="7092669" y="5363248"/>
                </a:cubicBezTo>
                <a:cubicBezTo>
                  <a:pt x="6809577" y="5418035"/>
                  <a:pt x="6527120" y="5474730"/>
                  <a:pt x="6240978" y="5507272"/>
                </a:cubicBezTo>
                <a:cubicBezTo>
                  <a:pt x="5982166" y="5536509"/>
                  <a:pt x="5722845" y="5554814"/>
                  <a:pt x="5462508" y="5559010"/>
                </a:cubicBezTo>
                <a:cubicBezTo>
                  <a:pt x="5103782" y="5564730"/>
                  <a:pt x="4744928" y="5576298"/>
                  <a:pt x="4386329" y="5548839"/>
                </a:cubicBezTo>
                <a:cubicBezTo>
                  <a:pt x="4089394" y="5527103"/>
                  <a:pt x="3793960" y="5488344"/>
                  <a:pt x="3501461" y="5432782"/>
                </a:cubicBezTo>
                <a:cubicBezTo>
                  <a:pt x="3204247" y="5374930"/>
                  <a:pt x="2911229" y="5297299"/>
                  <a:pt x="2624348" y="5200409"/>
                </a:cubicBezTo>
                <a:cubicBezTo>
                  <a:pt x="2488841" y="5154775"/>
                  <a:pt x="2358417" y="5094775"/>
                  <a:pt x="2221385" y="5053589"/>
                </a:cubicBezTo>
                <a:cubicBezTo>
                  <a:pt x="1859988" y="4945157"/>
                  <a:pt x="1506856" y="4815878"/>
                  <a:pt x="1173934" y="4636388"/>
                </a:cubicBezTo>
                <a:cubicBezTo>
                  <a:pt x="900250" y="4488931"/>
                  <a:pt x="647539" y="4313508"/>
                  <a:pt x="438176" y="4080883"/>
                </a:cubicBezTo>
                <a:cubicBezTo>
                  <a:pt x="146695" y="3757114"/>
                  <a:pt x="3178" y="3378811"/>
                  <a:pt x="18687" y="2942161"/>
                </a:cubicBezTo>
                <a:cubicBezTo>
                  <a:pt x="19582" y="2904814"/>
                  <a:pt x="13236" y="2867645"/>
                  <a:pt x="0" y="2832713"/>
                </a:cubicBezTo>
                <a:lnTo>
                  <a:pt x="0" y="2747290"/>
                </a:lnTo>
                <a:cubicBezTo>
                  <a:pt x="13474" y="2720341"/>
                  <a:pt x="10296" y="2690468"/>
                  <a:pt x="14746" y="2661993"/>
                </a:cubicBezTo>
                <a:cubicBezTo>
                  <a:pt x="54533" y="2409665"/>
                  <a:pt x="152923" y="2181106"/>
                  <a:pt x="292753" y="1968947"/>
                </a:cubicBezTo>
                <a:cubicBezTo>
                  <a:pt x="464108" y="1708991"/>
                  <a:pt x="680970" y="1491747"/>
                  <a:pt x="923893" y="1299417"/>
                </a:cubicBezTo>
                <a:cubicBezTo>
                  <a:pt x="1263678" y="1030182"/>
                  <a:pt x="1638930" y="820945"/>
                  <a:pt x="2035538" y="648828"/>
                </a:cubicBezTo>
                <a:cubicBezTo>
                  <a:pt x="2521001" y="438575"/>
                  <a:pt x="3025660" y="291755"/>
                  <a:pt x="3545571" y="196289"/>
                </a:cubicBezTo>
                <a:cubicBezTo>
                  <a:pt x="4094899" y="95674"/>
                  <a:pt x="4653670" y="56116"/>
                  <a:pt x="5211705" y="78323"/>
                </a:cubicBezTo>
                <a:cubicBezTo>
                  <a:pt x="5297128" y="81756"/>
                  <a:pt x="5383313" y="88620"/>
                  <a:pt x="5467720" y="77052"/>
                </a:cubicBezTo>
                <a:cubicBezTo>
                  <a:pt x="5669076" y="49467"/>
                  <a:pt x="5870557" y="24299"/>
                  <a:pt x="6073564" y="11840"/>
                </a:cubicBezTo>
                <a:cubicBezTo>
                  <a:pt x="6195374" y="4340"/>
                  <a:pt x="6316955" y="320"/>
                  <a:pt x="6438297" y="1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6544" y="1911096"/>
            <a:ext cx="8055864" cy="2075688"/>
          </a:xfrm>
        </p:spPr>
        <p:txBody>
          <a:bodyPr anchor="b"/>
          <a:lstStyle>
            <a:lvl1pPr algn="ctr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EC686F5F-8990-4C72-9CE5-9517854EA994}"/>
              </a:ext>
            </a:extLst>
          </p:cNvPr>
          <p:cNvSpPr/>
          <p:nvPr userDrawn="1"/>
        </p:nvSpPr>
        <p:spPr>
          <a:xfrm>
            <a:off x="3974206" y="417349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BBF36E3-BC05-42D6-BE88-CFA8276D6A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27832" y="4352544"/>
            <a:ext cx="5733288" cy="932688"/>
          </a:xfrm>
        </p:spPr>
        <p:txBody>
          <a:bodyPr/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915773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365125"/>
            <a:ext cx="10515600" cy="1325563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5688"/>
            <a:ext cx="10515600" cy="410565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552069 w 10515600"/>
              <a:gd name="connsiteY1" fmla="*/ 0 h 27432"/>
              <a:gd name="connsiteX2" fmla="*/ 893826 w 10515600"/>
              <a:gd name="connsiteY2" fmla="*/ 0 h 27432"/>
              <a:gd name="connsiteX3" fmla="*/ 1761363 w 10515600"/>
              <a:gd name="connsiteY3" fmla="*/ 0 h 27432"/>
              <a:gd name="connsiteX4" fmla="*/ 2313432 w 10515600"/>
              <a:gd name="connsiteY4" fmla="*/ 0 h 27432"/>
              <a:gd name="connsiteX5" fmla="*/ 2865501 w 10515600"/>
              <a:gd name="connsiteY5" fmla="*/ 0 h 27432"/>
              <a:gd name="connsiteX6" fmla="*/ 3733038 w 10515600"/>
              <a:gd name="connsiteY6" fmla="*/ 0 h 27432"/>
              <a:gd name="connsiteX7" fmla="*/ 4179951 w 10515600"/>
              <a:gd name="connsiteY7" fmla="*/ 0 h 27432"/>
              <a:gd name="connsiteX8" fmla="*/ 5047488 w 10515600"/>
              <a:gd name="connsiteY8" fmla="*/ 0 h 27432"/>
              <a:gd name="connsiteX9" fmla="*/ 5915025 w 10515600"/>
              <a:gd name="connsiteY9" fmla="*/ 0 h 27432"/>
              <a:gd name="connsiteX10" fmla="*/ 6572250 w 10515600"/>
              <a:gd name="connsiteY10" fmla="*/ 0 h 27432"/>
              <a:gd name="connsiteX11" fmla="*/ 7439787 w 10515600"/>
              <a:gd name="connsiteY11" fmla="*/ 0 h 27432"/>
              <a:gd name="connsiteX12" fmla="*/ 7991856 w 10515600"/>
              <a:gd name="connsiteY12" fmla="*/ 0 h 27432"/>
              <a:gd name="connsiteX13" fmla="*/ 8543925 w 10515600"/>
              <a:gd name="connsiteY13" fmla="*/ 0 h 27432"/>
              <a:gd name="connsiteX14" fmla="*/ 9306306 w 10515600"/>
              <a:gd name="connsiteY14" fmla="*/ 0 h 27432"/>
              <a:gd name="connsiteX15" fmla="*/ 9858375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9753219 w 10515600"/>
              <a:gd name="connsiteY18" fmla="*/ 27432 h 27432"/>
              <a:gd name="connsiteX19" fmla="*/ 9411462 w 10515600"/>
              <a:gd name="connsiteY19" fmla="*/ 27432 h 27432"/>
              <a:gd name="connsiteX20" fmla="*/ 8964549 w 10515600"/>
              <a:gd name="connsiteY20" fmla="*/ 27432 h 27432"/>
              <a:gd name="connsiteX21" fmla="*/ 8097012 w 10515600"/>
              <a:gd name="connsiteY21" fmla="*/ 27432 h 27432"/>
              <a:gd name="connsiteX22" fmla="*/ 7439787 w 10515600"/>
              <a:gd name="connsiteY22" fmla="*/ 27432 h 27432"/>
              <a:gd name="connsiteX23" fmla="*/ 6992874 w 10515600"/>
              <a:gd name="connsiteY23" fmla="*/ 27432 h 27432"/>
              <a:gd name="connsiteX24" fmla="*/ 6335649 w 10515600"/>
              <a:gd name="connsiteY24" fmla="*/ 27432 h 27432"/>
              <a:gd name="connsiteX25" fmla="*/ 5993892 w 10515600"/>
              <a:gd name="connsiteY25" fmla="*/ 27432 h 27432"/>
              <a:gd name="connsiteX26" fmla="*/ 5652135 w 10515600"/>
              <a:gd name="connsiteY26" fmla="*/ 27432 h 27432"/>
              <a:gd name="connsiteX27" fmla="*/ 4994910 w 10515600"/>
              <a:gd name="connsiteY27" fmla="*/ 27432 h 27432"/>
              <a:gd name="connsiteX28" fmla="*/ 4547997 w 10515600"/>
              <a:gd name="connsiteY28" fmla="*/ 27432 h 27432"/>
              <a:gd name="connsiteX29" fmla="*/ 3785616 w 10515600"/>
              <a:gd name="connsiteY29" fmla="*/ 27432 h 27432"/>
              <a:gd name="connsiteX30" fmla="*/ 3338703 w 10515600"/>
              <a:gd name="connsiteY30" fmla="*/ 27432 h 27432"/>
              <a:gd name="connsiteX31" fmla="*/ 2576322 w 10515600"/>
              <a:gd name="connsiteY31" fmla="*/ 27432 h 27432"/>
              <a:gd name="connsiteX32" fmla="*/ 2234565 w 10515600"/>
              <a:gd name="connsiteY32" fmla="*/ 27432 h 27432"/>
              <a:gd name="connsiteX33" fmla="*/ 1472184 w 10515600"/>
              <a:gd name="connsiteY33" fmla="*/ 27432 h 27432"/>
              <a:gd name="connsiteX34" fmla="*/ 1025271 w 10515600"/>
              <a:gd name="connsiteY34" fmla="*/ 27432 h 27432"/>
              <a:gd name="connsiteX35" fmla="*/ 683514 w 10515600"/>
              <a:gd name="connsiteY35" fmla="*/ 27432 h 27432"/>
              <a:gd name="connsiteX36" fmla="*/ 0 w 10515600"/>
              <a:gd name="connsiteY36" fmla="*/ 27432 h 27432"/>
              <a:gd name="connsiteX37" fmla="*/ 0 w 10515600"/>
              <a:gd name="connsiteY37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515600" h="27432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noFill/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438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76F9E1DA-21B7-46CB-A98B-FA0C2179E1DE}"/>
              </a:ext>
            </a:extLst>
          </p:cNvPr>
          <p:cNvSpPr/>
          <p:nvPr userDrawn="1"/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048" y="932688"/>
            <a:ext cx="9144000" cy="2523744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74AF53-8E5D-4CC4-B341-32DDBD4237D3}"/>
              </a:ext>
            </a:extLst>
          </p:cNvPr>
          <p:cNvSpPr/>
          <p:nvPr userDrawn="1"/>
        </p:nvSpPr>
        <p:spPr>
          <a:xfrm>
            <a:off x="3974206" y="3542284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9470D2B-C603-4551-B51F-8216C72B2D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7048" y="3694176"/>
            <a:ext cx="9144000" cy="1627632"/>
          </a:xfrm>
        </p:spPr>
        <p:txBody>
          <a:bodyPr/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744367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BCD35F50-8168-4166-90C4-6A55BA443EB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32109" y="3063095"/>
            <a:ext cx="1463039" cy="1479810"/>
          </a:xfrm>
          <a:custGeom>
            <a:avLst/>
            <a:gdLst>
              <a:gd name="connsiteX0" fmla="*/ 866622 w 1463039"/>
              <a:gd name="connsiteY0" fmla="*/ 571 h 1479810"/>
              <a:gd name="connsiteX1" fmla="*/ 964706 w 1463039"/>
              <a:gd name="connsiteY1" fmla="*/ 8669 h 1479810"/>
              <a:gd name="connsiteX2" fmla="*/ 1111825 w 1463039"/>
              <a:gd name="connsiteY2" fmla="*/ 8366 h 1479810"/>
              <a:gd name="connsiteX3" fmla="*/ 1290055 w 1463039"/>
              <a:gd name="connsiteY3" fmla="*/ 8730 h 1479810"/>
              <a:gd name="connsiteX4" fmla="*/ 1417397 w 1463039"/>
              <a:gd name="connsiteY4" fmla="*/ 6608 h 1479810"/>
              <a:gd name="connsiteX5" fmla="*/ 1454473 w 1463039"/>
              <a:gd name="connsiteY5" fmla="*/ 5290 h 1479810"/>
              <a:gd name="connsiteX6" fmla="*/ 1449518 w 1463039"/>
              <a:gd name="connsiteY6" fmla="*/ 94305 h 1479810"/>
              <a:gd name="connsiteX7" fmla="*/ 1454054 w 1463039"/>
              <a:gd name="connsiteY7" fmla="*/ 198723 h 1479810"/>
              <a:gd name="connsiteX8" fmla="*/ 1456615 w 1463039"/>
              <a:gd name="connsiteY8" fmla="*/ 391199 h 1479810"/>
              <a:gd name="connsiteX9" fmla="*/ 1452607 w 1463039"/>
              <a:gd name="connsiteY9" fmla="*/ 565102 h 1479810"/>
              <a:gd name="connsiteX10" fmla="*/ 1461012 w 1463039"/>
              <a:gd name="connsiteY10" fmla="*/ 624834 h 1479810"/>
              <a:gd name="connsiteX11" fmla="*/ 1451383 w 1463039"/>
              <a:gd name="connsiteY11" fmla="*/ 907022 h 1479810"/>
              <a:gd name="connsiteX12" fmla="*/ 1452663 w 1463039"/>
              <a:gd name="connsiteY12" fmla="*/ 1009694 h 1479810"/>
              <a:gd name="connsiteX13" fmla="*/ 1456002 w 1463039"/>
              <a:gd name="connsiteY13" fmla="*/ 1096988 h 1479810"/>
              <a:gd name="connsiteX14" fmla="*/ 1453720 w 1463039"/>
              <a:gd name="connsiteY14" fmla="*/ 1174562 h 1479810"/>
              <a:gd name="connsiteX15" fmla="*/ 1461722 w 1463039"/>
              <a:gd name="connsiteY15" fmla="*/ 1280018 h 1479810"/>
              <a:gd name="connsiteX16" fmla="*/ 1463039 w 1463039"/>
              <a:gd name="connsiteY16" fmla="*/ 1330769 h 1479810"/>
              <a:gd name="connsiteX17" fmla="*/ 1463039 w 1463039"/>
              <a:gd name="connsiteY17" fmla="*/ 1433804 h 1479810"/>
              <a:gd name="connsiteX18" fmla="*/ 1458897 w 1463039"/>
              <a:gd name="connsiteY18" fmla="*/ 1471900 h 1479810"/>
              <a:gd name="connsiteX19" fmla="*/ 1458306 w 1463039"/>
              <a:gd name="connsiteY19" fmla="*/ 1476109 h 1479810"/>
              <a:gd name="connsiteX20" fmla="*/ 1456251 w 1463039"/>
              <a:gd name="connsiteY20" fmla="*/ 1476006 h 1479810"/>
              <a:gd name="connsiteX21" fmla="*/ 1358699 w 1463039"/>
              <a:gd name="connsiteY21" fmla="*/ 1478795 h 1479810"/>
              <a:gd name="connsiteX22" fmla="*/ 1337088 w 1463039"/>
              <a:gd name="connsiteY22" fmla="*/ 1479810 h 1479810"/>
              <a:gd name="connsiteX23" fmla="*/ 1199842 w 1463039"/>
              <a:gd name="connsiteY23" fmla="*/ 1479810 h 1479810"/>
              <a:gd name="connsiteX24" fmla="*/ 1178285 w 1463039"/>
              <a:gd name="connsiteY24" fmla="*/ 1478795 h 1479810"/>
              <a:gd name="connsiteX25" fmla="*/ 859950 w 1463039"/>
              <a:gd name="connsiteY25" fmla="*/ 1471898 h 1479810"/>
              <a:gd name="connsiteX26" fmla="*/ 711774 w 1463039"/>
              <a:gd name="connsiteY26" fmla="*/ 1479810 h 1479810"/>
              <a:gd name="connsiteX27" fmla="*/ 637511 w 1463039"/>
              <a:gd name="connsiteY27" fmla="*/ 1479810 h 1479810"/>
              <a:gd name="connsiteX28" fmla="*/ 500700 w 1463039"/>
              <a:gd name="connsiteY28" fmla="*/ 1474455 h 1479810"/>
              <a:gd name="connsiteX29" fmla="*/ 234328 w 1463039"/>
              <a:gd name="connsiteY29" fmla="*/ 1468257 h 1479810"/>
              <a:gd name="connsiteX30" fmla="*/ 183686 w 1463039"/>
              <a:gd name="connsiteY30" fmla="*/ 1476228 h 1479810"/>
              <a:gd name="connsiteX31" fmla="*/ 157756 w 1463039"/>
              <a:gd name="connsiteY31" fmla="*/ 1479810 h 1479810"/>
              <a:gd name="connsiteX32" fmla="*/ 13214 w 1463039"/>
              <a:gd name="connsiteY32" fmla="*/ 1479810 h 1479810"/>
              <a:gd name="connsiteX33" fmla="*/ 15315 w 1463039"/>
              <a:gd name="connsiteY33" fmla="*/ 1462749 h 1479810"/>
              <a:gd name="connsiteX34" fmla="*/ 11891 w 1463039"/>
              <a:gd name="connsiteY34" fmla="*/ 1410409 h 1479810"/>
              <a:gd name="connsiteX35" fmla="*/ 6411 w 1463039"/>
              <a:gd name="connsiteY35" fmla="*/ 1244508 h 1479810"/>
              <a:gd name="connsiteX36" fmla="*/ 6849 w 1463039"/>
              <a:gd name="connsiteY36" fmla="*/ 1119455 h 1479810"/>
              <a:gd name="connsiteX37" fmla="*/ 6849 w 1463039"/>
              <a:gd name="connsiteY37" fmla="*/ 1060773 h 1479810"/>
              <a:gd name="connsiteX38" fmla="*/ 9698 w 1463039"/>
              <a:gd name="connsiteY38" fmla="*/ 982321 h 1479810"/>
              <a:gd name="connsiteX39" fmla="*/ 4219 w 1463039"/>
              <a:gd name="connsiteY39" fmla="*/ 947592 h 1479810"/>
              <a:gd name="connsiteX40" fmla="*/ 6903 w 1463039"/>
              <a:gd name="connsiteY40" fmla="*/ 858680 h 1479810"/>
              <a:gd name="connsiteX41" fmla="*/ 9808 w 1463039"/>
              <a:gd name="connsiteY41" fmla="*/ 755960 h 1479810"/>
              <a:gd name="connsiteX42" fmla="*/ 10247 w 1463039"/>
              <a:gd name="connsiteY42" fmla="*/ 673166 h 1479810"/>
              <a:gd name="connsiteX43" fmla="*/ 11452 w 1463039"/>
              <a:gd name="connsiteY43" fmla="*/ 516733 h 1479810"/>
              <a:gd name="connsiteX44" fmla="*/ 10465 w 1463039"/>
              <a:gd name="connsiteY44" fmla="*/ 425571 h 1479810"/>
              <a:gd name="connsiteX45" fmla="*/ 10465 w 1463039"/>
              <a:gd name="connsiteY45" fmla="*/ 216366 h 1479810"/>
              <a:gd name="connsiteX46" fmla="*/ 10795 w 1463039"/>
              <a:gd name="connsiteY46" fmla="*/ 104023 h 1479810"/>
              <a:gd name="connsiteX47" fmla="*/ 3534 w 1463039"/>
              <a:gd name="connsiteY47" fmla="*/ 20936 h 1479810"/>
              <a:gd name="connsiteX48" fmla="*/ 3924 w 1463039"/>
              <a:gd name="connsiteY48" fmla="*/ 8444 h 1479810"/>
              <a:gd name="connsiteX49" fmla="*/ 72291 w 1463039"/>
              <a:gd name="connsiteY49" fmla="*/ 7146 h 1479810"/>
              <a:gd name="connsiteX50" fmla="*/ 231770 w 1463039"/>
              <a:gd name="connsiteY50" fmla="*/ 4001 h 1479810"/>
              <a:gd name="connsiteX51" fmla="*/ 364602 w 1463039"/>
              <a:gd name="connsiteY51" fmla="*/ 11882 h 1479810"/>
              <a:gd name="connsiteX52" fmla="*/ 768233 w 1463039"/>
              <a:gd name="connsiteY52" fmla="*/ 2061 h 1479810"/>
              <a:gd name="connsiteX53" fmla="*/ 866622 w 1463039"/>
              <a:gd name="connsiteY53" fmla="*/ 571 h 147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463039" h="1479810">
                <a:moveTo>
                  <a:pt x="866622" y="571"/>
                </a:moveTo>
                <a:cubicBezTo>
                  <a:pt x="899405" y="1673"/>
                  <a:pt x="932136" y="4374"/>
                  <a:pt x="964706" y="8669"/>
                </a:cubicBezTo>
                <a:cubicBezTo>
                  <a:pt x="1013529" y="15823"/>
                  <a:pt x="1062766" y="11397"/>
                  <a:pt x="1111825" y="8366"/>
                </a:cubicBezTo>
                <a:cubicBezTo>
                  <a:pt x="1171216" y="4668"/>
                  <a:pt x="1230547" y="2667"/>
                  <a:pt x="1290055" y="8730"/>
                </a:cubicBezTo>
                <a:cubicBezTo>
                  <a:pt x="1332384" y="13094"/>
                  <a:pt x="1374949" y="9033"/>
                  <a:pt x="1417397" y="6608"/>
                </a:cubicBezTo>
                <a:lnTo>
                  <a:pt x="1454473" y="5290"/>
                </a:lnTo>
                <a:lnTo>
                  <a:pt x="1449518" y="94305"/>
                </a:lnTo>
                <a:cubicBezTo>
                  <a:pt x="1449059" y="129134"/>
                  <a:pt x="1450325" y="163951"/>
                  <a:pt x="1454054" y="198723"/>
                </a:cubicBezTo>
                <a:cubicBezTo>
                  <a:pt x="1459999" y="262767"/>
                  <a:pt x="1460856" y="327062"/>
                  <a:pt x="1456615" y="391199"/>
                </a:cubicBezTo>
                <a:cubicBezTo>
                  <a:pt x="1453665" y="449151"/>
                  <a:pt x="1446428" y="507012"/>
                  <a:pt x="1452607" y="565102"/>
                </a:cubicBezTo>
                <a:cubicBezTo>
                  <a:pt x="1454722" y="585089"/>
                  <a:pt x="1459843" y="604710"/>
                  <a:pt x="1461012" y="624834"/>
                </a:cubicBezTo>
                <a:cubicBezTo>
                  <a:pt x="1466578" y="719110"/>
                  <a:pt x="1458229" y="813066"/>
                  <a:pt x="1451383" y="907022"/>
                </a:cubicBezTo>
                <a:cubicBezTo>
                  <a:pt x="1448878" y="941246"/>
                  <a:pt x="1445816" y="975470"/>
                  <a:pt x="1452663" y="1009694"/>
                </a:cubicBezTo>
                <a:cubicBezTo>
                  <a:pt x="1458090" y="1038574"/>
                  <a:pt x="1459209" y="1067889"/>
                  <a:pt x="1456002" y="1096988"/>
                </a:cubicBezTo>
                <a:cubicBezTo>
                  <a:pt x="1452796" y="1122760"/>
                  <a:pt x="1452034" y="1148693"/>
                  <a:pt x="1453720" y="1174562"/>
                </a:cubicBezTo>
                <a:cubicBezTo>
                  <a:pt x="1457199" y="1209699"/>
                  <a:pt x="1459899" y="1244847"/>
                  <a:pt x="1461722" y="1280018"/>
                </a:cubicBezTo>
                <a:lnTo>
                  <a:pt x="1463039" y="1330769"/>
                </a:lnTo>
                <a:lnTo>
                  <a:pt x="1463039" y="1433804"/>
                </a:lnTo>
                <a:lnTo>
                  <a:pt x="1458897" y="1471900"/>
                </a:lnTo>
                <a:lnTo>
                  <a:pt x="1458306" y="1476109"/>
                </a:lnTo>
                <a:lnTo>
                  <a:pt x="1456251" y="1476006"/>
                </a:lnTo>
                <a:cubicBezTo>
                  <a:pt x="1423775" y="1477710"/>
                  <a:pt x="1391236" y="1478252"/>
                  <a:pt x="1358699" y="1478795"/>
                </a:cubicBezTo>
                <a:lnTo>
                  <a:pt x="1337088" y="1479810"/>
                </a:lnTo>
                <a:lnTo>
                  <a:pt x="1199842" y="1479810"/>
                </a:lnTo>
                <a:lnTo>
                  <a:pt x="1178285" y="1478795"/>
                </a:lnTo>
                <a:cubicBezTo>
                  <a:pt x="1072671" y="1461942"/>
                  <a:pt x="965946" y="1459625"/>
                  <a:pt x="859950" y="1471898"/>
                </a:cubicBezTo>
                <a:lnTo>
                  <a:pt x="711774" y="1479810"/>
                </a:lnTo>
                <a:lnTo>
                  <a:pt x="637511" y="1479810"/>
                </a:lnTo>
                <a:lnTo>
                  <a:pt x="500700" y="1474455"/>
                </a:lnTo>
                <a:cubicBezTo>
                  <a:pt x="412071" y="1467172"/>
                  <a:pt x="323261" y="1461748"/>
                  <a:pt x="234328" y="1468257"/>
                </a:cubicBezTo>
                <a:cubicBezTo>
                  <a:pt x="217301" y="1469536"/>
                  <a:pt x="200486" y="1472964"/>
                  <a:pt x="183686" y="1476228"/>
                </a:cubicBezTo>
                <a:lnTo>
                  <a:pt x="157756" y="1479810"/>
                </a:lnTo>
                <a:lnTo>
                  <a:pt x="13214" y="1479810"/>
                </a:lnTo>
                <a:lnTo>
                  <a:pt x="15315" y="1462749"/>
                </a:lnTo>
                <a:cubicBezTo>
                  <a:pt x="16576" y="1445267"/>
                  <a:pt x="16192" y="1427772"/>
                  <a:pt x="11891" y="1410409"/>
                </a:cubicBezTo>
                <a:cubicBezTo>
                  <a:pt x="-1809" y="1355230"/>
                  <a:pt x="931" y="1300104"/>
                  <a:pt x="6411" y="1244508"/>
                </a:cubicBezTo>
                <a:cubicBezTo>
                  <a:pt x="10521" y="1203137"/>
                  <a:pt x="15069" y="1161296"/>
                  <a:pt x="6849" y="1119455"/>
                </a:cubicBezTo>
                <a:cubicBezTo>
                  <a:pt x="3315" y="1100041"/>
                  <a:pt x="3315" y="1080187"/>
                  <a:pt x="6849" y="1060773"/>
                </a:cubicBezTo>
                <a:cubicBezTo>
                  <a:pt x="11123" y="1034622"/>
                  <a:pt x="15178" y="1008733"/>
                  <a:pt x="9698" y="982321"/>
                </a:cubicBezTo>
                <a:cubicBezTo>
                  <a:pt x="7288" y="970815"/>
                  <a:pt x="5480" y="959204"/>
                  <a:pt x="4219" y="947592"/>
                </a:cubicBezTo>
                <a:cubicBezTo>
                  <a:pt x="1709" y="917948"/>
                  <a:pt x="2608" y="888136"/>
                  <a:pt x="6903" y="858680"/>
                </a:cubicBezTo>
                <a:cubicBezTo>
                  <a:pt x="11014" y="824475"/>
                  <a:pt x="4328" y="790061"/>
                  <a:pt x="9808" y="755960"/>
                </a:cubicBezTo>
                <a:cubicBezTo>
                  <a:pt x="13699" y="728497"/>
                  <a:pt x="13847" y="700667"/>
                  <a:pt x="10247" y="673166"/>
                </a:cubicBezTo>
                <a:cubicBezTo>
                  <a:pt x="3769" y="621179"/>
                  <a:pt x="4174" y="568621"/>
                  <a:pt x="11452" y="516733"/>
                </a:cubicBezTo>
                <a:cubicBezTo>
                  <a:pt x="15946" y="486450"/>
                  <a:pt x="18521" y="455279"/>
                  <a:pt x="10465" y="425571"/>
                </a:cubicBezTo>
                <a:cubicBezTo>
                  <a:pt x="-8495" y="355749"/>
                  <a:pt x="2575" y="285822"/>
                  <a:pt x="10465" y="216366"/>
                </a:cubicBezTo>
                <a:cubicBezTo>
                  <a:pt x="15261" y="179065"/>
                  <a:pt x="15370" y="141350"/>
                  <a:pt x="10795" y="104023"/>
                </a:cubicBezTo>
                <a:cubicBezTo>
                  <a:pt x="6734" y="76457"/>
                  <a:pt x="4312" y="48717"/>
                  <a:pt x="3534" y="20936"/>
                </a:cubicBezTo>
                <a:lnTo>
                  <a:pt x="3924" y="8444"/>
                </a:lnTo>
                <a:lnTo>
                  <a:pt x="72291" y="7146"/>
                </a:lnTo>
                <a:cubicBezTo>
                  <a:pt x="125549" y="5562"/>
                  <a:pt x="178727" y="3395"/>
                  <a:pt x="231770" y="4001"/>
                </a:cubicBezTo>
                <a:cubicBezTo>
                  <a:pt x="276048" y="4486"/>
                  <a:pt x="320207" y="13579"/>
                  <a:pt x="364602" y="11882"/>
                </a:cubicBezTo>
                <a:cubicBezTo>
                  <a:pt x="499146" y="6911"/>
                  <a:pt x="633749" y="8548"/>
                  <a:pt x="768233" y="2061"/>
                </a:cubicBezTo>
                <a:cubicBezTo>
                  <a:pt x="801007" y="-37"/>
                  <a:pt x="833840" y="-532"/>
                  <a:pt x="866622" y="57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163C3609-48D8-42DB-AD9E-61699A6F131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101259" y="3064916"/>
            <a:ext cx="1442437" cy="1477990"/>
          </a:xfrm>
          <a:custGeom>
            <a:avLst/>
            <a:gdLst>
              <a:gd name="connsiteX0" fmla="*/ 866623 w 1442437"/>
              <a:gd name="connsiteY0" fmla="*/ 571 h 1477990"/>
              <a:gd name="connsiteX1" fmla="*/ 964707 w 1442437"/>
              <a:gd name="connsiteY1" fmla="*/ 8669 h 1477990"/>
              <a:gd name="connsiteX2" fmla="*/ 1111826 w 1442437"/>
              <a:gd name="connsiteY2" fmla="*/ 8366 h 1477990"/>
              <a:gd name="connsiteX3" fmla="*/ 1290056 w 1442437"/>
              <a:gd name="connsiteY3" fmla="*/ 8730 h 1477990"/>
              <a:gd name="connsiteX4" fmla="*/ 1417398 w 1442437"/>
              <a:gd name="connsiteY4" fmla="*/ 6608 h 1477990"/>
              <a:gd name="connsiteX5" fmla="*/ 1442437 w 1442437"/>
              <a:gd name="connsiteY5" fmla="*/ 5718 h 1477990"/>
              <a:gd name="connsiteX6" fmla="*/ 1442437 w 1442437"/>
              <a:gd name="connsiteY6" fmla="*/ 1476401 h 1477990"/>
              <a:gd name="connsiteX7" fmla="*/ 1386857 w 1442437"/>
              <a:gd name="connsiteY7" fmla="*/ 1477990 h 1477990"/>
              <a:gd name="connsiteX8" fmla="*/ 1169378 w 1442437"/>
              <a:gd name="connsiteY8" fmla="*/ 1477990 h 1477990"/>
              <a:gd name="connsiteX9" fmla="*/ 1019262 w 1442437"/>
              <a:gd name="connsiteY9" fmla="*/ 1464424 h 1477990"/>
              <a:gd name="connsiteX10" fmla="*/ 859951 w 1442437"/>
              <a:gd name="connsiteY10" fmla="*/ 1471898 h 1477990"/>
              <a:gd name="connsiteX11" fmla="*/ 745859 w 1442437"/>
              <a:gd name="connsiteY11" fmla="*/ 1477990 h 1477990"/>
              <a:gd name="connsiteX12" fmla="*/ 591014 w 1442437"/>
              <a:gd name="connsiteY12" fmla="*/ 1477990 h 1477990"/>
              <a:gd name="connsiteX13" fmla="*/ 500701 w 1442437"/>
              <a:gd name="connsiteY13" fmla="*/ 1474455 h 1477990"/>
              <a:gd name="connsiteX14" fmla="*/ 234329 w 1442437"/>
              <a:gd name="connsiteY14" fmla="*/ 1468257 h 1477990"/>
              <a:gd name="connsiteX15" fmla="*/ 183687 w 1442437"/>
              <a:gd name="connsiteY15" fmla="*/ 1476228 h 1477990"/>
              <a:gd name="connsiteX16" fmla="*/ 170933 w 1442437"/>
              <a:gd name="connsiteY16" fmla="*/ 1477990 h 1477990"/>
              <a:gd name="connsiteX17" fmla="*/ 13439 w 1442437"/>
              <a:gd name="connsiteY17" fmla="*/ 1477990 h 1477990"/>
              <a:gd name="connsiteX18" fmla="*/ 15316 w 1442437"/>
              <a:gd name="connsiteY18" fmla="*/ 1462749 h 1477990"/>
              <a:gd name="connsiteX19" fmla="*/ 11892 w 1442437"/>
              <a:gd name="connsiteY19" fmla="*/ 1410409 h 1477990"/>
              <a:gd name="connsiteX20" fmla="*/ 6412 w 1442437"/>
              <a:gd name="connsiteY20" fmla="*/ 1244508 h 1477990"/>
              <a:gd name="connsiteX21" fmla="*/ 6850 w 1442437"/>
              <a:gd name="connsiteY21" fmla="*/ 1119455 h 1477990"/>
              <a:gd name="connsiteX22" fmla="*/ 6850 w 1442437"/>
              <a:gd name="connsiteY22" fmla="*/ 1060773 h 1477990"/>
              <a:gd name="connsiteX23" fmla="*/ 9699 w 1442437"/>
              <a:gd name="connsiteY23" fmla="*/ 982321 h 1477990"/>
              <a:gd name="connsiteX24" fmla="*/ 4220 w 1442437"/>
              <a:gd name="connsiteY24" fmla="*/ 947592 h 1477990"/>
              <a:gd name="connsiteX25" fmla="*/ 6904 w 1442437"/>
              <a:gd name="connsiteY25" fmla="*/ 858680 h 1477990"/>
              <a:gd name="connsiteX26" fmla="*/ 9809 w 1442437"/>
              <a:gd name="connsiteY26" fmla="*/ 755960 h 1477990"/>
              <a:gd name="connsiteX27" fmla="*/ 10248 w 1442437"/>
              <a:gd name="connsiteY27" fmla="*/ 673166 h 1477990"/>
              <a:gd name="connsiteX28" fmla="*/ 11453 w 1442437"/>
              <a:gd name="connsiteY28" fmla="*/ 516733 h 1477990"/>
              <a:gd name="connsiteX29" fmla="*/ 10466 w 1442437"/>
              <a:gd name="connsiteY29" fmla="*/ 425571 h 1477990"/>
              <a:gd name="connsiteX30" fmla="*/ 10466 w 1442437"/>
              <a:gd name="connsiteY30" fmla="*/ 216366 h 1477990"/>
              <a:gd name="connsiteX31" fmla="*/ 10796 w 1442437"/>
              <a:gd name="connsiteY31" fmla="*/ 104023 h 1477990"/>
              <a:gd name="connsiteX32" fmla="*/ 3535 w 1442437"/>
              <a:gd name="connsiteY32" fmla="*/ 20936 h 1477990"/>
              <a:gd name="connsiteX33" fmla="*/ 3925 w 1442437"/>
              <a:gd name="connsiteY33" fmla="*/ 8444 h 1477990"/>
              <a:gd name="connsiteX34" fmla="*/ 72292 w 1442437"/>
              <a:gd name="connsiteY34" fmla="*/ 7146 h 1477990"/>
              <a:gd name="connsiteX35" fmla="*/ 231771 w 1442437"/>
              <a:gd name="connsiteY35" fmla="*/ 4001 h 1477990"/>
              <a:gd name="connsiteX36" fmla="*/ 364603 w 1442437"/>
              <a:gd name="connsiteY36" fmla="*/ 11882 h 1477990"/>
              <a:gd name="connsiteX37" fmla="*/ 768234 w 1442437"/>
              <a:gd name="connsiteY37" fmla="*/ 2061 h 1477990"/>
              <a:gd name="connsiteX38" fmla="*/ 866623 w 1442437"/>
              <a:gd name="connsiteY38" fmla="*/ 571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442437" h="1477990">
                <a:moveTo>
                  <a:pt x="866623" y="571"/>
                </a:moveTo>
                <a:cubicBezTo>
                  <a:pt x="899406" y="1673"/>
                  <a:pt x="932137" y="4374"/>
                  <a:pt x="964707" y="8669"/>
                </a:cubicBezTo>
                <a:cubicBezTo>
                  <a:pt x="1013530" y="15823"/>
                  <a:pt x="1062767" y="11397"/>
                  <a:pt x="1111826" y="8366"/>
                </a:cubicBezTo>
                <a:cubicBezTo>
                  <a:pt x="1171217" y="4668"/>
                  <a:pt x="1230548" y="2667"/>
                  <a:pt x="1290056" y="8730"/>
                </a:cubicBezTo>
                <a:cubicBezTo>
                  <a:pt x="1332385" y="13094"/>
                  <a:pt x="1374950" y="9033"/>
                  <a:pt x="1417398" y="6608"/>
                </a:cubicBezTo>
                <a:lnTo>
                  <a:pt x="1442437" y="5718"/>
                </a:lnTo>
                <a:lnTo>
                  <a:pt x="1442437" y="1476401"/>
                </a:lnTo>
                <a:lnTo>
                  <a:pt x="1386857" y="1477990"/>
                </a:lnTo>
                <a:lnTo>
                  <a:pt x="1169378" y="1477990"/>
                </a:lnTo>
                <a:lnTo>
                  <a:pt x="1019262" y="1464424"/>
                </a:lnTo>
                <a:cubicBezTo>
                  <a:pt x="966129" y="1463273"/>
                  <a:pt x="912949" y="1465762"/>
                  <a:pt x="859951" y="1471898"/>
                </a:cubicBezTo>
                <a:lnTo>
                  <a:pt x="745859" y="1477990"/>
                </a:lnTo>
                <a:lnTo>
                  <a:pt x="591014" y="1477990"/>
                </a:lnTo>
                <a:lnTo>
                  <a:pt x="500701" y="1474455"/>
                </a:lnTo>
                <a:cubicBezTo>
                  <a:pt x="412072" y="1467172"/>
                  <a:pt x="323262" y="1461748"/>
                  <a:pt x="234329" y="1468257"/>
                </a:cubicBezTo>
                <a:cubicBezTo>
                  <a:pt x="217302" y="1469536"/>
                  <a:pt x="200487" y="1472964"/>
                  <a:pt x="183687" y="1476228"/>
                </a:cubicBezTo>
                <a:lnTo>
                  <a:pt x="170933" y="1477990"/>
                </a:lnTo>
                <a:lnTo>
                  <a:pt x="13439" y="1477990"/>
                </a:lnTo>
                <a:lnTo>
                  <a:pt x="15316" y="1462749"/>
                </a:lnTo>
                <a:cubicBezTo>
                  <a:pt x="16577" y="1445267"/>
                  <a:pt x="16193" y="1427772"/>
                  <a:pt x="11892" y="1410409"/>
                </a:cubicBezTo>
                <a:cubicBezTo>
                  <a:pt x="-1808" y="1355230"/>
                  <a:pt x="932" y="1300104"/>
                  <a:pt x="6412" y="1244508"/>
                </a:cubicBezTo>
                <a:cubicBezTo>
                  <a:pt x="10522" y="1203137"/>
                  <a:pt x="15070" y="1161296"/>
                  <a:pt x="6850" y="1119455"/>
                </a:cubicBezTo>
                <a:cubicBezTo>
                  <a:pt x="3316" y="1100041"/>
                  <a:pt x="3316" y="1080187"/>
                  <a:pt x="6850" y="1060773"/>
                </a:cubicBezTo>
                <a:cubicBezTo>
                  <a:pt x="11124" y="1034622"/>
                  <a:pt x="15179" y="1008733"/>
                  <a:pt x="9699" y="982321"/>
                </a:cubicBezTo>
                <a:cubicBezTo>
                  <a:pt x="7289" y="970815"/>
                  <a:pt x="5481" y="959204"/>
                  <a:pt x="4220" y="947592"/>
                </a:cubicBezTo>
                <a:cubicBezTo>
                  <a:pt x="1710" y="917948"/>
                  <a:pt x="2609" y="888136"/>
                  <a:pt x="6904" y="858680"/>
                </a:cubicBezTo>
                <a:cubicBezTo>
                  <a:pt x="11015" y="824475"/>
                  <a:pt x="4329" y="790061"/>
                  <a:pt x="9809" y="755960"/>
                </a:cubicBezTo>
                <a:cubicBezTo>
                  <a:pt x="13700" y="728497"/>
                  <a:pt x="13848" y="700667"/>
                  <a:pt x="10248" y="673166"/>
                </a:cubicBezTo>
                <a:cubicBezTo>
                  <a:pt x="3770" y="621179"/>
                  <a:pt x="4175" y="568621"/>
                  <a:pt x="11453" y="516733"/>
                </a:cubicBezTo>
                <a:cubicBezTo>
                  <a:pt x="15947" y="486450"/>
                  <a:pt x="18522" y="455279"/>
                  <a:pt x="10466" y="425571"/>
                </a:cubicBezTo>
                <a:cubicBezTo>
                  <a:pt x="-8494" y="355749"/>
                  <a:pt x="2576" y="285822"/>
                  <a:pt x="10466" y="216366"/>
                </a:cubicBezTo>
                <a:cubicBezTo>
                  <a:pt x="15262" y="179065"/>
                  <a:pt x="15371" y="141350"/>
                  <a:pt x="10796" y="104023"/>
                </a:cubicBezTo>
                <a:cubicBezTo>
                  <a:pt x="6735" y="76457"/>
                  <a:pt x="4313" y="48717"/>
                  <a:pt x="3535" y="20936"/>
                </a:cubicBezTo>
                <a:lnTo>
                  <a:pt x="3925" y="8444"/>
                </a:lnTo>
                <a:lnTo>
                  <a:pt x="72292" y="7146"/>
                </a:lnTo>
                <a:cubicBezTo>
                  <a:pt x="125550" y="5562"/>
                  <a:pt x="178728" y="3395"/>
                  <a:pt x="231771" y="4001"/>
                </a:cubicBezTo>
                <a:cubicBezTo>
                  <a:pt x="276049" y="4486"/>
                  <a:pt x="320208" y="13579"/>
                  <a:pt x="364603" y="11882"/>
                </a:cubicBezTo>
                <a:cubicBezTo>
                  <a:pt x="499147" y="6911"/>
                  <a:pt x="633750" y="8548"/>
                  <a:pt x="768234" y="2061"/>
                </a:cubicBezTo>
                <a:cubicBezTo>
                  <a:pt x="801008" y="-37"/>
                  <a:pt x="833841" y="-532"/>
                  <a:pt x="866623" y="57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B03F1E7-A2BE-4059-85FC-6546945FA3F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70488" y="3064916"/>
            <a:ext cx="1455507" cy="1477990"/>
          </a:xfrm>
          <a:custGeom>
            <a:avLst/>
            <a:gdLst>
              <a:gd name="connsiteX0" fmla="*/ 100458 w 1455507"/>
              <a:gd name="connsiteY0" fmla="*/ 0 h 1477990"/>
              <a:gd name="connsiteX1" fmla="*/ 258284 w 1455507"/>
              <a:gd name="connsiteY1" fmla="*/ 0 h 1477990"/>
              <a:gd name="connsiteX2" fmla="*/ 290610 w 1455507"/>
              <a:gd name="connsiteY2" fmla="*/ 2318 h 1477990"/>
              <a:gd name="connsiteX3" fmla="*/ 357070 w 1455507"/>
              <a:gd name="connsiteY3" fmla="*/ 5440 h 1477990"/>
              <a:gd name="connsiteX4" fmla="*/ 558908 w 1455507"/>
              <a:gd name="connsiteY4" fmla="*/ 1098 h 1477990"/>
              <a:gd name="connsiteX5" fmla="*/ 599348 w 1455507"/>
              <a:gd name="connsiteY5" fmla="*/ 0 h 1477990"/>
              <a:gd name="connsiteX6" fmla="*/ 930201 w 1455507"/>
              <a:gd name="connsiteY6" fmla="*/ 0 h 1477990"/>
              <a:gd name="connsiteX7" fmla="*/ 957174 w 1455507"/>
              <a:gd name="connsiteY7" fmla="*/ 2227 h 1477990"/>
              <a:gd name="connsiteX8" fmla="*/ 1104293 w 1455507"/>
              <a:gd name="connsiteY8" fmla="*/ 1924 h 1477990"/>
              <a:gd name="connsiteX9" fmla="*/ 1153561 w 1455507"/>
              <a:gd name="connsiteY9" fmla="*/ 0 h 1477990"/>
              <a:gd name="connsiteX10" fmla="*/ 1229432 w 1455507"/>
              <a:gd name="connsiteY10" fmla="*/ 0 h 1477990"/>
              <a:gd name="connsiteX11" fmla="*/ 1282523 w 1455507"/>
              <a:gd name="connsiteY11" fmla="*/ 2288 h 1477990"/>
              <a:gd name="connsiteX12" fmla="*/ 1409865 w 1455507"/>
              <a:gd name="connsiteY12" fmla="*/ 166 h 1477990"/>
              <a:gd name="connsiteX13" fmla="*/ 1414535 w 1455507"/>
              <a:gd name="connsiteY13" fmla="*/ 0 h 1477990"/>
              <a:gd name="connsiteX14" fmla="*/ 1446877 w 1455507"/>
              <a:gd name="connsiteY14" fmla="*/ 0 h 1477990"/>
              <a:gd name="connsiteX15" fmla="*/ 1441986 w 1455507"/>
              <a:gd name="connsiteY15" fmla="*/ 87863 h 1477990"/>
              <a:gd name="connsiteX16" fmla="*/ 1446522 w 1455507"/>
              <a:gd name="connsiteY16" fmla="*/ 192281 h 1477990"/>
              <a:gd name="connsiteX17" fmla="*/ 1449083 w 1455507"/>
              <a:gd name="connsiteY17" fmla="*/ 384757 h 1477990"/>
              <a:gd name="connsiteX18" fmla="*/ 1445075 w 1455507"/>
              <a:gd name="connsiteY18" fmla="*/ 558660 h 1477990"/>
              <a:gd name="connsiteX19" fmla="*/ 1453480 w 1455507"/>
              <a:gd name="connsiteY19" fmla="*/ 618392 h 1477990"/>
              <a:gd name="connsiteX20" fmla="*/ 1443851 w 1455507"/>
              <a:gd name="connsiteY20" fmla="*/ 900580 h 1477990"/>
              <a:gd name="connsiteX21" fmla="*/ 1445131 w 1455507"/>
              <a:gd name="connsiteY21" fmla="*/ 1003252 h 1477990"/>
              <a:gd name="connsiteX22" fmla="*/ 1448470 w 1455507"/>
              <a:gd name="connsiteY22" fmla="*/ 1090546 h 1477990"/>
              <a:gd name="connsiteX23" fmla="*/ 1446188 w 1455507"/>
              <a:gd name="connsiteY23" fmla="*/ 1168120 h 1477990"/>
              <a:gd name="connsiteX24" fmla="*/ 1454190 w 1455507"/>
              <a:gd name="connsiteY24" fmla="*/ 1273576 h 1477990"/>
              <a:gd name="connsiteX25" fmla="*/ 1455507 w 1455507"/>
              <a:gd name="connsiteY25" fmla="*/ 1324327 h 1477990"/>
              <a:gd name="connsiteX26" fmla="*/ 1455507 w 1455507"/>
              <a:gd name="connsiteY26" fmla="*/ 1427362 h 1477990"/>
              <a:gd name="connsiteX27" fmla="*/ 1451365 w 1455507"/>
              <a:gd name="connsiteY27" fmla="*/ 1465458 h 1477990"/>
              <a:gd name="connsiteX28" fmla="*/ 1450774 w 1455507"/>
              <a:gd name="connsiteY28" fmla="*/ 1469667 h 1477990"/>
              <a:gd name="connsiteX29" fmla="*/ 1448719 w 1455507"/>
              <a:gd name="connsiteY29" fmla="*/ 1469564 h 1477990"/>
              <a:gd name="connsiteX30" fmla="*/ 1351167 w 1455507"/>
              <a:gd name="connsiteY30" fmla="*/ 1472353 h 1477990"/>
              <a:gd name="connsiteX31" fmla="*/ 1170753 w 1455507"/>
              <a:gd name="connsiteY31" fmla="*/ 1472353 h 1477990"/>
              <a:gd name="connsiteX32" fmla="*/ 852418 w 1455507"/>
              <a:gd name="connsiteY32" fmla="*/ 1465456 h 1477990"/>
              <a:gd name="connsiteX33" fmla="*/ 493168 w 1455507"/>
              <a:gd name="connsiteY33" fmla="*/ 1468013 h 1477990"/>
              <a:gd name="connsiteX34" fmla="*/ 226796 w 1455507"/>
              <a:gd name="connsiteY34" fmla="*/ 1461815 h 1477990"/>
              <a:gd name="connsiteX35" fmla="*/ 125602 w 1455507"/>
              <a:gd name="connsiteY35" fmla="*/ 1476769 h 1477990"/>
              <a:gd name="connsiteX36" fmla="*/ 5112 w 1455507"/>
              <a:gd name="connsiteY36" fmla="*/ 1477990 h 1477990"/>
              <a:gd name="connsiteX37" fmla="*/ 7783 w 1455507"/>
              <a:gd name="connsiteY37" fmla="*/ 1456307 h 1477990"/>
              <a:gd name="connsiteX38" fmla="*/ 4359 w 1455507"/>
              <a:gd name="connsiteY38" fmla="*/ 1403967 h 1477990"/>
              <a:gd name="connsiteX39" fmla="*/ 295 w 1455507"/>
              <a:gd name="connsiteY39" fmla="*/ 1370091 h 1477990"/>
              <a:gd name="connsiteX40" fmla="*/ 295 w 1455507"/>
              <a:gd name="connsiteY40" fmla="*/ 1219835 h 1477990"/>
              <a:gd name="connsiteX41" fmla="*/ 3722 w 1455507"/>
              <a:gd name="connsiteY41" fmla="*/ 1175716 h 1477990"/>
              <a:gd name="connsiteX42" fmla="*/ 295 w 1455507"/>
              <a:gd name="connsiteY42" fmla="*/ 1126935 h 1477990"/>
              <a:gd name="connsiteX43" fmla="*/ 295 w 1455507"/>
              <a:gd name="connsiteY43" fmla="*/ 1046801 h 1477990"/>
              <a:gd name="connsiteX44" fmla="*/ 4400 w 1455507"/>
              <a:gd name="connsiteY44" fmla="*/ 1015203 h 1477990"/>
              <a:gd name="connsiteX45" fmla="*/ 2166 w 1455507"/>
              <a:gd name="connsiteY45" fmla="*/ 975879 h 1477990"/>
              <a:gd name="connsiteX46" fmla="*/ 295 w 1455507"/>
              <a:gd name="connsiteY46" fmla="*/ 964020 h 1477990"/>
              <a:gd name="connsiteX47" fmla="*/ 295 w 1455507"/>
              <a:gd name="connsiteY47" fmla="*/ 801667 h 1477990"/>
              <a:gd name="connsiteX48" fmla="*/ 310 w 1455507"/>
              <a:gd name="connsiteY48" fmla="*/ 800839 h 1477990"/>
              <a:gd name="connsiteX49" fmla="*/ 2276 w 1455507"/>
              <a:gd name="connsiteY49" fmla="*/ 749518 h 1477990"/>
              <a:gd name="connsiteX50" fmla="*/ 2715 w 1455507"/>
              <a:gd name="connsiteY50" fmla="*/ 666724 h 1477990"/>
              <a:gd name="connsiteX51" fmla="*/ 295 w 1455507"/>
              <a:gd name="connsiteY51" fmla="*/ 625158 h 1477990"/>
              <a:gd name="connsiteX52" fmla="*/ 295 w 1455507"/>
              <a:gd name="connsiteY52" fmla="*/ 559484 h 1477990"/>
              <a:gd name="connsiteX53" fmla="*/ 3920 w 1455507"/>
              <a:gd name="connsiteY53" fmla="*/ 510291 h 1477990"/>
              <a:gd name="connsiteX54" fmla="*/ 2933 w 1455507"/>
              <a:gd name="connsiteY54" fmla="*/ 419129 h 1477990"/>
              <a:gd name="connsiteX55" fmla="*/ 295 w 1455507"/>
              <a:gd name="connsiteY55" fmla="*/ 403959 h 1477990"/>
              <a:gd name="connsiteX56" fmla="*/ 295 w 1455507"/>
              <a:gd name="connsiteY56" fmla="*/ 237294 h 1477990"/>
              <a:gd name="connsiteX57" fmla="*/ 2933 w 1455507"/>
              <a:gd name="connsiteY57" fmla="*/ 209924 h 1477990"/>
              <a:gd name="connsiteX58" fmla="*/ 3263 w 1455507"/>
              <a:gd name="connsiteY58" fmla="*/ 97581 h 1477990"/>
              <a:gd name="connsiteX59" fmla="*/ 295 w 1455507"/>
              <a:gd name="connsiteY59" fmla="*/ 63619 h 1477990"/>
              <a:gd name="connsiteX60" fmla="*/ 295 w 1455507"/>
              <a:gd name="connsiteY60" fmla="*/ 1928 h 1477990"/>
              <a:gd name="connsiteX61" fmla="*/ 64759 w 1455507"/>
              <a:gd name="connsiteY61" fmla="*/ 704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455507" h="1477990">
                <a:moveTo>
                  <a:pt x="100458" y="0"/>
                </a:moveTo>
                <a:lnTo>
                  <a:pt x="258284" y="0"/>
                </a:lnTo>
                <a:lnTo>
                  <a:pt x="290610" y="2318"/>
                </a:lnTo>
                <a:cubicBezTo>
                  <a:pt x="312734" y="4440"/>
                  <a:pt x="334873" y="6289"/>
                  <a:pt x="357070" y="5440"/>
                </a:cubicBezTo>
                <a:cubicBezTo>
                  <a:pt x="424342" y="2955"/>
                  <a:pt x="491629" y="2121"/>
                  <a:pt x="558908" y="1098"/>
                </a:cubicBezTo>
                <a:lnTo>
                  <a:pt x="599348" y="0"/>
                </a:lnTo>
                <a:lnTo>
                  <a:pt x="930201" y="0"/>
                </a:lnTo>
                <a:lnTo>
                  <a:pt x="957174" y="2227"/>
                </a:lnTo>
                <a:cubicBezTo>
                  <a:pt x="1005997" y="9381"/>
                  <a:pt x="1055234" y="4955"/>
                  <a:pt x="1104293" y="1924"/>
                </a:cubicBezTo>
                <a:lnTo>
                  <a:pt x="1153561" y="0"/>
                </a:lnTo>
                <a:lnTo>
                  <a:pt x="1229432" y="0"/>
                </a:lnTo>
                <a:lnTo>
                  <a:pt x="1282523" y="2288"/>
                </a:lnTo>
                <a:cubicBezTo>
                  <a:pt x="1324852" y="6652"/>
                  <a:pt x="1367417" y="2591"/>
                  <a:pt x="1409865" y="166"/>
                </a:cubicBezTo>
                <a:lnTo>
                  <a:pt x="1414535" y="0"/>
                </a:lnTo>
                <a:lnTo>
                  <a:pt x="1446877" y="0"/>
                </a:lnTo>
                <a:lnTo>
                  <a:pt x="1441986" y="87863"/>
                </a:lnTo>
                <a:cubicBezTo>
                  <a:pt x="1441527" y="122692"/>
                  <a:pt x="1442793" y="157509"/>
                  <a:pt x="1446522" y="192281"/>
                </a:cubicBezTo>
                <a:cubicBezTo>
                  <a:pt x="1452467" y="256325"/>
                  <a:pt x="1453324" y="320620"/>
                  <a:pt x="1449083" y="384757"/>
                </a:cubicBezTo>
                <a:cubicBezTo>
                  <a:pt x="1446133" y="442709"/>
                  <a:pt x="1438896" y="500570"/>
                  <a:pt x="1445075" y="558660"/>
                </a:cubicBezTo>
                <a:cubicBezTo>
                  <a:pt x="1447190" y="578647"/>
                  <a:pt x="1452311" y="598268"/>
                  <a:pt x="1453480" y="618392"/>
                </a:cubicBezTo>
                <a:cubicBezTo>
                  <a:pt x="1459046" y="712668"/>
                  <a:pt x="1450697" y="806624"/>
                  <a:pt x="1443851" y="900580"/>
                </a:cubicBezTo>
                <a:cubicBezTo>
                  <a:pt x="1441346" y="934804"/>
                  <a:pt x="1438284" y="969028"/>
                  <a:pt x="1445131" y="1003252"/>
                </a:cubicBezTo>
                <a:cubicBezTo>
                  <a:pt x="1450558" y="1032132"/>
                  <a:pt x="1451677" y="1061447"/>
                  <a:pt x="1448470" y="1090546"/>
                </a:cubicBezTo>
                <a:cubicBezTo>
                  <a:pt x="1445264" y="1116318"/>
                  <a:pt x="1444502" y="1142251"/>
                  <a:pt x="1446188" y="1168120"/>
                </a:cubicBezTo>
                <a:cubicBezTo>
                  <a:pt x="1449667" y="1203257"/>
                  <a:pt x="1452367" y="1238405"/>
                  <a:pt x="1454190" y="1273576"/>
                </a:cubicBezTo>
                <a:lnTo>
                  <a:pt x="1455507" y="1324327"/>
                </a:lnTo>
                <a:lnTo>
                  <a:pt x="1455507" y="1427362"/>
                </a:lnTo>
                <a:lnTo>
                  <a:pt x="1451365" y="1465458"/>
                </a:lnTo>
                <a:lnTo>
                  <a:pt x="1450774" y="1469667"/>
                </a:lnTo>
                <a:lnTo>
                  <a:pt x="1448719" y="1469564"/>
                </a:lnTo>
                <a:cubicBezTo>
                  <a:pt x="1416243" y="1471268"/>
                  <a:pt x="1383704" y="1471810"/>
                  <a:pt x="1351167" y="1472353"/>
                </a:cubicBezTo>
                <a:cubicBezTo>
                  <a:pt x="1291009" y="1473360"/>
                  <a:pt x="1230608" y="1482658"/>
                  <a:pt x="1170753" y="1472353"/>
                </a:cubicBezTo>
                <a:cubicBezTo>
                  <a:pt x="1065139" y="1455500"/>
                  <a:pt x="958414" y="1453183"/>
                  <a:pt x="852418" y="1465456"/>
                </a:cubicBezTo>
                <a:cubicBezTo>
                  <a:pt x="732873" y="1477389"/>
                  <a:pt x="612811" y="1478242"/>
                  <a:pt x="493168" y="1468013"/>
                </a:cubicBezTo>
                <a:cubicBezTo>
                  <a:pt x="404539" y="1460730"/>
                  <a:pt x="315729" y="1455306"/>
                  <a:pt x="226796" y="1461815"/>
                </a:cubicBezTo>
                <a:cubicBezTo>
                  <a:pt x="192742" y="1464372"/>
                  <a:pt x="159536" y="1475530"/>
                  <a:pt x="125602" y="1476769"/>
                </a:cubicBezTo>
                <a:lnTo>
                  <a:pt x="5112" y="1477990"/>
                </a:lnTo>
                <a:lnTo>
                  <a:pt x="7783" y="1456307"/>
                </a:lnTo>
                <a:cubicBezTo>
                  <a:pt x="9044" y="1438825"/>
                  <a:pt x="8660" y="1421330"/>
                  <a:pt x="4359" y="1403967"/>
                </a:cubicBezTo>
                <a:lnTo>
                  <a:pt x="295" y="1370091"/>
                </a:lnTo>
                <a:lnTo>
                  <a:pt x="295" y="1219835"/>
                </a:lnTo>
                <a:lnTo>
                  <a:pt x="3722" y="1175716"/>
                </a:lnTo>
                <a:lnTo>
                  <a:pt x="295" y="1126935"/>
                </a:lnTo>
                <a:lnTo>
                  <a:pt x="295" y="1046801"/>
                </a:lnTo>
                <a:lnTo>
                  <a:pt x="4400" y="1015203"/>
                </a:lnTo>
                <a:cubicBezTo>
                  <a:pt x="5263" y="1002160"/>
                  <a:pt x="4906" y="989085"/>
                  <a:pt x="2166" y="975879"/>
                </a:cubicBezTo>
                <a:lnTo>
                  <a:pt x="295" y="964020"/>
                </a:lnTo>
                <a:lnTo>
                  <a:pt x="295" y="801667"/>
                </a:lnTo>
                <a:lnTo>
                  <a:pt x="310" y="800839"/>
                </a:lnTo>
                <a:cubicBezTo>
                  <a:pt x="-163" y="783697"/>
                  <a:pt x="-464" y="766569"/>
                  <a:pt x="2276" y="749518"/>
                </a:cubicBezTo>
                <a:cubicBezTo>
                  <a:pt x="6167" y="722055"/>
                  <a:pt x="6315" y="694225"/>
                  <a:pt x="2715" y="666724"/>
                </a:cubicBezTo>
                <a:lnTo>
                  <a:pt x="295" y="625158"/>
                </a:lnTo>
                <a:lnTo>
                  <a:pt x="295" y="559484"/>
                </a:lnTo>
                <a:lnTo>
                  <a:pt x="3920" y="510291"/>
                </a:lnTo>
                <a:cubicBezTo>
                  <a:pt x="8414" y="480008"/>
                  <a:pt x="10989" y="448837"/>
                  <a:pt x="2933" y="419129"/>
                </a:cubicBezTo>
                <a:lnTo>
                  <a:pt x="295" y="403959"/>
                </a:lnTo>
                <a:lnTo>
                  <a:pt x="295" y="237294"/>
                </a:lnTo>
                <a:lnTo>
                  <a:pt x="2933" y="209924"/>
                </a:lnTo>
                <a:cubicBezTo>
                  <a:pt x="7729" y="172623"/>
                  <a:pt x="7838" y="134908"/>
                  <a:pt x="3263" y="97581"/>
                </a:cubicBezTo>
                <a:lnTo>
                  <a:pt x="295" y="63619"/>
                </a:lnTo>
                <a:lnTo>
                  <a:pt x="295" y="1928"/>
                </a:lnTo>
                <a:lnTo>
                  <a:pt x="64759" y="70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C62C212D-2434-4610-A983-7FC587B517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09627" y="3064916"/>
            <a:ext cx="1447216" cy="1477990"/>
          </a:xfrm>
          <a:custGeom>
            <a:avLst/>
            <a:gdLst>
              <a:gd name="connsiteX0" fmla="*/ 107991 w 1447216"/>
              <a:gd name="connsiteY0" fmla="*/ 0 h 1477990"/>
              <a:gd name="connsiteX1" fmla="*/ 265817 w 1447216"/>
              <a:gd name="connsiteY1" fmla="*/ 0 h 1477990"/>
              <a:gd name="connsiteX2" fmla="*/ 298143 w 1447216"/>
              <a:gd name="connsiteY2" fmla="*/ 2318 h 1477990"/>
              <a:gd name="connsiteX3" fmla="*/ 364603 w 1447216"/>
              <a:gd name="connsiteY3" fmla="*/ 5440 h 1477990"/>
              <a:gd name="connsiteX4" fmla="*/ 566441 w 1447216"/>
              <a:gd name="connsiteY4" fmla="*/ 1098 h 1477990"/>
              <a:gd name="connsiteX5" fmla="*/ 606880 w 1447216"/>
              <a:gd name="connsiteY5" fmla="*/ 0 h 1477990"/>
              <a:gd name="connsiteX6" fmla="*/ 937733 w 1447216"/>
              <a:gd name="connsiteY6" fmla="*/ 0 h 1477990"/>
              <a:gd name="connsiteX7" fmla="*/ 964707 w 1447216"/>
              <a:gd name="connsiteY7" fmla="*/ 2227 h 1477990"/>
              <a:gd name="connsiteX8" fmla="*/ 1111826 w 1447216"/>
              <a:gd name="connsiteY8" fmla="*/ 1924 h 1477990"/>
              <a:gd name="connsiteX9" fmla="*/ 1161094 w 1447216"/>
              <a:gd name="connsiteY9" fmla="*/ 0 h 1477990"/>
              <a:gd name="connsiteX10" fmla="*/ 1236965 w 1447216"/>
              <a:gd name="connsiteY10" fmla="*/ 0 h 1477990"/>
              <a:gd name="connsiteX11" fmla="*/ 1290056 w 1447216"/>
              <a:gd name="connsiteY11" fmla="*/ 2288 h 1477990"/>
              <a:gd name="connsiteX12" fmla="*/ 1417398 w 1447216"/>
              <a:gd name="connsiteY12" fmla="*/ 166 h 1477990"/>
              <a:gd name="connsiteX13" fmla="*/ 1422068 w 1447216"/>
              <a:gd name="connsiteY13" fmla="*/ 0 h 1477990"/>
              <a:gd name="connsiteX14" fmla="*/ 1447216 w 1447216"/>
              <a:gd name="connsiteY14" fmla="*/ 0 h 1477990"/>
              <a:gd name="connsiteX15" fmla="*/ 1447216 w 1447216"/>
              <a:gd name="connsiteY15" fmla="*/ 1469823 h 1477990"/>
              <a:gd name="connsiteX16" fmla="*/ 1358700 w 1447216"/>
              <a:gd name="connsiteY16" fmla="*/ 1472353 h 1477990"/>
              <a:gd name="connsiteX17" fmla="*/ 1178286 w 1447216"/>
              <a:gd name="connsiteY17" fmla="*/ 1472353 h 1477990"/>
              <a:gd name="connsiteX18" fmla="*/ 859951 w 1447216"/>
              <a:gd name="connsiteY18" fmla="*/ 1465456 h 1477990"/>
              <a:gd name="connsiteX19" fmla="*/ 500701 w 1447216"/>
              <a:gd name="connsiteY19" fmla="*/ 1468013 h 1477990"/>
              <a:gd name="connsiteX20" fmla="*/ 234329 w 1447216"/>
              <a:gd name="connsiteY20" fmla="*/ 1461815 h 1477990"/>
              <a:gd name="connsiteX21" fmla="*/ 133135 w 1447216"/>
              <a:gd name="connsiteY21" fmla="*/ 1476769 h 1477990"/>
              <a:gd name="connsiteX22" fmla="*/ 12645 w 1447216"/>
              <a:gd name="connsiteY22" fmla="*/ 1477990 h 1477990"/>
              <a:gd name="connsiteX23" fmla="*/ 15316 w 1447216"/>
              <a:gd name="connsiteY23" fmla="*/ 1456307 h 1477990"/>
              <a:gd name="connsiteX24" fmla="*/ 11892 w 1447216"/>
              <a:gd name="connsiteY24" fmla="*/ 1403967 h 1477990"/>
              <a:gd name="connsiteX25" fmla="*/ 6412 w 1447216"/>
              <a:gd name="connsiteY25" fmla="*/ 1238066 h 1477990"/>
              <a:gd name="connsiteX26" fmla="*/ 6850 w 1447216"/>
              <a:gd name="connsiteY26" fmla="*/ 1113013 h 1477990"/>
              <a:gd name="connsiteX27" fmla="*/ 6850 w 1447216"/>
              <a:gd name="connsiteY27" fmla="*/ 1054331 h 1477990"/>
              <a:gd name="connsiteX28" fmla="*/ 9699 w 1447216"/>
              <a:gd name="connsiteY28" fmla="*/ 975879 h 1477990"/>
              <a:gd name="connsiteX29" fmla="*/ 4220 w 1447216"/>
              <a:gd name="connsiteY29" fmla="*/ 941150 h 1477990"/>
              <a:gd name="connsiteX30" fmla="*/ 6904 w 1447216"/>
              <a:gd name="connsiteY30" fmla="*/ 852238 h 1477990"/>
              <a:gd name="connsiteX31" fmla="*/ 9809 w 1447216"/>
              <a:gd name="connsiteY31" fmla="*/ 749518 h 1477990"/>
              <a:gd name="connsiteX32" fmla="*/ 10248 w 1447216"/>
              <a:gd name="connsiteY32" fmla="*/ 666724 h 1477990"/>
              <a:gd name="connsiteX33" fmla="*/ 11453 w 1447216"/>
              <a:gd name="connsiteY33" fmla="*/ 510291 h 1477990"/>
              <a:gd name="connsiteX34" fmla="*/ 10466 w 1447216"/>
              <a:gd name="connsiteY34" fmla="*/ 419129 h 1477990"/>
              <a:gd name="connsiteX35" fmla="*/ 10466 w 1447216"/>
              <a:gd name="connsiteY35" fmla="*/ 209924 h 1477990"/>
              <a:gd name="connsiteX36" fmla="*/ 10796 w 1447216"/>
              <a:gd name="connsiteY36" fmla="*/ 97581 h 1477990"/>
              <a:gd name="connsiteX37" fmla="*/ 3535 w 1447216"/>
              <a:gd name="connsiteY37" fmla="*/ 14494 h 1477990"/>
              <a:gd name="connsiteX38" fmla="*/ 3925 w 1447216"/>
              <a:gd name="connsiteY38" fmla="*/ 2002 h 1477990"/>
              <a:gd name="connsiteX39" fmla="*/ 72292 w 1447216"/>
              <a:gd name="connsiteY39" fmla="*/ 704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47216" h="1477990">
                <a:moveTo>
                  <a:pt x="107991" y="0"/>
                </a:moveTo>
                <a:lnTo>
                  <a:pt x="265817" y="0"/>
                </a:lnTo>
                <a:lnTo>
                  <a:pt x="298143" y="2318"/>
                </a:lnTo>
                <a:cubicBezTo>
                  <a:pt x="320267" y="4440"/>
                  <a:pt x="342406" y="6289"/>
                  <a:pt x="364603" y="5440"/>
                </a:cubicBezTo>
                <a:cubicBezTo>
                  <a:pt x="431875" y="2955"/>
                  <a:pt x="499162" y="2121"/>
                  <a:pt x="566441" y="1098"/>
                </a:cubicBezTo>
                <a:lnTo>
                  <a:pt x="606880" y="0"/>
                </a:lnTo>
                <a:lnTo>
                  <a:pt x="937733" y="0"/>
                </a:lnTo>
                <a:lnTo>
                  <a:pt x="964707" y="2227"/>
                </a:lnTo>
                <a:cubicBezTo>
                  <a:pt x="1013530" y="9381"/>
                  <a:pt x="1062767" y="4955"/>
                  <a:pt x="1111826" y="1924"/>
                </a:cubicBezTo>
                <a:lnTo>
                  <a:pt x="1161094" y="0"/>
                </a:lnTo>
                <a:lnTo>
                  <a:pt x="1236965" y="0"/>
                </a:lnTo>
                <a:lnTo>
                  <a:pt x="1290056" y="2288"/>
                </a:lnTo>
                <a:cubicBezTo>
                  <a:pt x="1332385" y="6652"/>
                  <a:pt x="1374950" y="2591"/>
                  <a:pt x="1417398" y="166"/>
                </a:cubicBezTo>
                <a:lnTo>
                  <a:pt x="1422068" y="0"/>
                </a:lnTo>
                <a:lnTo>
                  <a:pt x="1447216" y="0"/>
                </a:lnTo>
                <a:lnTo>
                  <a:pt x="1447216" y="1469823"/>
                </a:lnTo>
                <a:lnTo>
                  <a:pt x="1358700" y="1472353"/>
                </a:lnTo>
                <a:cubicBezTo>
                  <a:pt x="1298542" y="1473360"/>
                  <a:pt x="1238141" y="1482658"/>
                  <a:pt x="1178286" y="1472353"/>
                </a:cubicBezTo>
                <a:cubicBezTo>
                  <a:pt x="1072672" y="1455500"/>
                  <a:pt x="965947" y="1453183"/>
                  <a:pt x="859951" y="1465456"/>
                </a:cubicBezTo>
                <a:cubicBezTo>
                  <a:pt x="740406" y="1477389"/>
                  <a:pt x="620344" y="1478242"/>
                  <a:pt x="500701" y="1468013"/>
                </a:cubicBezTo>
                <a:cubicBezTo>
                  <a:pt x="412072" y="1460730"/>
                  <a:pt x="323262" y="1455306"/>
                  <a:pt x="234329" y="1461815"/>
                </a:cubicBezTo>
                <a:cubicBezTo>
                  <a:pt x="200275" y="1464372"/>
                  <a:pt x="167069" y="1475530"/>
                  <a:pt x="133135" y="1476769"/>
                </a:cubicBezTo>
                <a:lnTo>
                  <a:pt x="12645" y="1477990"/>
                </a:lnTo>
                <a:lnTo>
                  <a:pt x="15316" y="1456307"/>
                </a:lnTo>
                <a:cubicBezTo>
                  <a:pt x="16577" y="1438825"/>
                  <a:pt x="16193" y="1421330"/>
                  <a:pt x="11892" y="1403967"/>
                </a:cubicBezTo>
                <a:cubicBezTo>
                  <a:pt x="-1808" y="1348788"/>
                  <a:pt x="932" y="1293662"/>
                  <a:pt x="6412" y="1238066"/>
                </a:cubicBezTo>
                <a:cubicBezTo>
                  <a:pt x="10522" y="1196695"/>
                  <a:pt x="15070" y="1154854"/>
                  <a:pt x="6850" y="1113013"/>
                </a:cubicBezTo>
                <a:cubicBezTo>
                  <a:pt x="3316" y="1093599"/>
                  <a:pt x="3316" y="1073745"/>
                  <a:pt x="6850" y="1054331"/>
                </a:cubicBezTo>
                <a:cubicBezTo>
                  <a:pt x="11124" y="1028180"/>
                  <a:pt x="15179" y="1002291"/>
                  <a:pt x="9699" y="975879"/>
                </a:cubicBezTo>
                <a:cubicBezTo>
                  <a:pt x="7289" y="964373"/>
                  <a:pt x="5481" y="952762"/>
                  <a:pt x="4220" y="941150"/>
                </a:cubicBezTo>
                <a:cubicBezTo>
                  <a:pt x="1710" y="911506"/>
                  <a:pt x="2609" y="881694"/>
                  <a:pt x="6904" y="852238"/>
                </a:cubicBezTo>
                <a:cubicBezTo>
                  <a:pt x="11015" y="818033"/>
                  <a:pt x="4329" y="783619"/>
                  <a:pt x="9809" y="749518"/>
                </a:cubicBezTo>
                <a:cubicBezTo>
                  <a:pt x="13700" y="722055"/>
                  <a:pt x="13848" y="694225"/>
                  <a:pt x="10248" y="666724"/>
                </a:cubicBezTo>
                <a:cubicBezTo>
                  <a:pt x="3770" y="614737"/>
                  <a:pt x="4175" y="562179"/>
                  <a:pt x="11453" y="510291"/>
                </a:cubicBezTo>
                <a:cubicBezTo>
                  <a:pt x="15947" y="480008"/>
                  <a:pt x="18522" y="448837"/>
                  <a:pt x="10466" y="419129"/>
                </a:cubicBezTo>
                <a:cubicBezTo>
                  <a:pt x="-8494" y="349307"/>
                  <a:pt x="2576" y="279380"/>
                  <a:pt x="10466" y="209924"/>
                </a:cubicBezTo>
                <a:cubicBezTo>
                  <a:pt x="15262" y="172623"/>
                  <a:pt x="15371" y="134908"/>
                  <a:pt x="10796" y="97581"/>
                </a:cubicBezTo>
                <a:cubicBezTo>
                  <a:pt x="6735" y="70015"/>
                  <a:pt x="4313" y="42275"/>
                  <a:pt x="3535" y="14494"/>
                </a:cubicBezTo>
                <a:lnTo>
                  <a:pt x="3925" y="2002"/>
                </a:lnTo>
                <a:lnTo>
                  <a:pt x="72292" y="70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2959C17-53EC-4A48-8276-E73A5CF125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304" y="3058476"/>
            <a:ext cx="1463039" cy="1484431"/>
          </a:xfrm>
          <a:custGeom>
            <a:avLst/>
            <a:gdLst>
              <a:gd name="connsiteX0" fmla="*/ 866623 w 1463039"/>
              <a:gd name="connsiteY0" fmla="*/ 570 h 1484431"/>
              <a:gd name="connsiteX1" fmla="*/ 964707 w 1463039"/>
              <a:gd name="connsiteY1" fmla="*/ 8668 h 1484431"/>
              <a:gd name="connsiteX2" fmla="*/ 1111826 w 1463039"/>
              <a:gd name="connsiteY2" fmla="*/ 8365 h 1484431"/>
              <a:gd name="connsiteX3" fmla="*/ 1290056 w 1463039"/>
              <a:gd name="connsiteY3" fmla="*/ 8729 h 1484431"/>
              <a:gd name="connsiteX4" fmla="*/ 1417398 w 1463039"/>
              <a:gd name="connsiteY4" fmla="*/ 6607 h 1484431"/>
              <a:gd name="connsiteX5" fmla="*/ 1454474 w 1463039"/>
              <a:gd name="connsiteY5" fmla="*/ 5289 h 1484431"/>
              <a:gd name="connsiteX6" fmla="*/ 1449519 w 1463039"/>
              <a:gd name="connsiteY6" fmla="*/ 94304 h 1484431"/>
              <a:gd name="connsiteX7" fmla="*/ 1454055 w 1463039"/>
              <a:gd name="connsiteY7" fmla="*/ 198722 h 1484431"/>
              <a:gd name="connsiteX8" fmla="*/ 1456616 w 1463039"/>
              <a:gd name="connsiteY8" fmla="*/ 391198 h 1484431"/>
              <a:gd name="connsiteX9" fmla="*/ 1452608 w 1463039"/>
              <a:gd name="connsiteY9" fmla="*/ 565101 h 1484431"/>
              <a:gd name="connsiteX10" fmla="*/ 1461013 w 1463039"/>
              <a:gd name="connsiteY10" fmla="*/ 624833 h 1484431"/>
              <a:gd name="connsiteX11" fmla="*/ 1451384 w 1463039"/>
              <a:gd name="connsiteY11" fmla="*/ 907021 h 1484431"/>
              <a:gd name="connsiteX12" fmla="*/ 1452664 w 1463039"/>
              <a:gd name="connsiteY12" fmla="*/ 1009693 h 1484431"/>
              <a:gd name="connsiteX13" fmla="*/ 1456003 w 1463039"/>
              <a:gd name="connsiteY13" fmla="*/ 1096987 h 1484431"/>
              <a:gd name="connsiteX14" fmla="*/ 1453721 w 1463039"/>
              <a:gd name="connsiteY14" fmla="*/ 1174561 h 1484431"/>
              <a:gd name="connsiteX15" fmla="*/ 1461723 w 1463039"/>
              <a:gd name="connsiteY15" fmla="*/ 1280017 h 1484431"/>
              <a:gd name="connsiteX16" fmla="*/ 1463039 w 1463039"/>
              <a:gd name="connsiteY16" fmla="*/ 1330730 h 1484431"/>
              <a:gd name="connsiteX17" fmla="*/ 1463039 w 1463039"/>
              <a:gd name="connsiteY17" fmla="*/ 1433812 h 1484431"/>
              <a:gd name="connsiteX18" fmla="*/ 1458898 w 1463039"/>
              <a:gd name="connsiteY18" fmla="*/ 1471899 h 1484431"/>
              <a:gd name="connsiteX19" fmla="*/ 1458307 w 1463039"/>
              <a:gd name="connsiteY19" fmla="*/ 1476108 h 1484431"/>
              <a:gd name="connsiteX20" fmla="*/ 1456252 w 1463039"/>
              <a:gd name="connsiteY20" fmla="*/ 1476005 h 1484431"/>
              <a:gd name="connsiteX21" fmla="*/ 1358700 w 1463039"/>
              <a:gd name="connsiteY21" fmla="*/ 1478794 h 1484431"/>
              <a:gd name="connsiteX22" fmla="*/ 1178286 w 1463039"/>
              <a:gd name="connsiteY22" fmla="*/ 1478794 h 1484431"/>
              <a:gd name="connsiteX23" fmla="*/ 859951 w 1463039"/>
              <a:gd name="connsiteY23" fmla="*/ 1471897 h 1484431"/>
              <a:gd name="connsiteX24" fmla="*/ 500701 w 1463039"/>
              <a:gd name="connsiteY24" fmla="*/ 1474454 h 1484431"/>
              <a:gd name="connsiteX25" fmla="*/ 234329 w 1463039"/>
              <a:gd name="connsiteY25" fmla="*/ 1468256 h 1484431"/>
              <a:gd name="connsiteX26" fmla="*/ 133135 w 1463039"/>
              <a:gd name="connsiteY26" fmla="*/ 1483210 h 1484431"/>
              <a:gd name="connsiteX27" fmla="*/ 12645 w 1463039"/>
              <a:gd name="connsiteY27" fmla="*/ 1484431 h 1484431"/>
              <a:gd name="connsiteX28" fmla="*/ 15316 w 1463039"/>
              <a:gd name="connsiteY28" fmla="*/ 1462748 h 1484431"/>
              <a:gd name="connsiteX29" fmla="*/ 11892 w 1463039"/>
              <a:gd name="connsiteY29" fmla="*/ 1410408 h 1484431"/>
              <a:gd name="connsiteX30" fmla="*/ 6412 w 1463039"/>
              <a:gd name="connsiteY30" fmla="*/ 1244507 h 1484431"/>
              <a:gd name="connsiteX31" fmla="*/ 6850 w 1463039"/>
              <a:gd name="connsiteY31" fmla="*/ 1119454 h 1484431"/>
              <a:gd name="connsiteX32" fmla="*/ 6850 w 1463039"/>
              <a:gd name="connsiteY32" fmla="*/ 1060772 h 1484431"/>
              <a:gd name="connsiteX33" fmla="*/ 9699 w 1463039"/>
              <a:gd name="connsiteY33" fmla="*/ 982320 h 1484431"/>
              <a:gd name="connsiteX34" fmla="*/ 4220 w 1463039"/>
              <a:gd name="connsiteY34" fmla="*/ 947591 h 1484431"/>
              <a:gd name="connsiteX35" fmla="*/ 6904 w 1463039"/>
              <a:gd name="connsiteY35" fmla="*/ 858679 h 1484431"/>
              <a:gd name="connsiteX36" fmla="*/ 9809 w 1463039"/>
              <a:gd name="connsiteY36" fmla="*/ 755959 h 1484431"/>
              <a:gd name="connsiteX37" fmla="*/ 10248 w 1463039"/>
              <a:gd name="connsiteY37" fmla="*/ 673165 h 1484431"/>
              <a:gd name="connsiteX38" fmla="*/ 11453 w 1463039"/>
              <a:gd name="connsiteY38" fmla="*/ 516732 h 1484431"/>
              <a:gd name="connsiteX39" fmla="*/ 10466 w 1463039"/>
              <a:gd name="connsiteY39" fmla="*/ 425570 h 1484431"/>
              <a:gd name="connsiteX40" fmla="*/ 10466 w 1463039"/>
              <a:gd name="connsiteY40" fmla="*/ 216365 h 1484431"/>
              <a:gd name="connsiteX41" fmla="*/ 10796 w 1463039"/>
              <a:gd name="connsiteY41" fmla="*/ 104022 h 1484431"/>
              <a:gd name="connsiteX42" fmla="*/ 3535 w 1463039"/>
              <a:gd name="connsiteY42" fmla="*/ 20935 h 1484431"/>
              <a:gd name="connsiteX43" fmla="*/ 3925 w 1463039"/>
              <a:gd name="connsiteY43" fmla="*/ 8443 h 1484431"/>
              <a:gd name="connsiteX44" fmla="*/ 72292 w 1463039"/>
              <a:gd name="connsiteY44" fmla="*/ 7145 h 1484431"/>
              <a:gd name="connsiteX45" fmla="*/ 231771 w 1463039"/>
              <a:gd name="connsiteY45" fmla="*/ 4000 h 1484431"/>
              <a:gd name="connsiteX46" fmla="*/ 364603 w 1463039"/>
              <a:gd name="connsiteY46" fmla="*/ 11881 h 1484431"/>
              <a:gd name="connsiteX47" fmla="*/ 768234 w 1463039"/>
              <a:gd name="connsiteY47" fmla="*/ 2060 h 1484431"/>
              <a:gd name="connsiteX48" fmla="*/ 866623 w 1463039"/>
              <a:gd name="connsiteY48" fmla="*/ 570 h 1484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463039" h="1484431">
                <a:moveTo>
                  <a:pt x="866623" y="570"/>
                </a:moveTo>
                <a:cubicBezTo>
                  <a:pt x="899406" y="1672"/>
                  <a:pt x="932137" y="4373"/>
                  <a:pt x="964707" y="8668"/>
                </a:cubicBezTo>
                <a:cubicBezTo>
                  <a:pt x="1013530" y="15822"/>
                  <a:pt x="1062767" y="11396"/>
                  <a:pt x="1111826" y="8365"/>
                </a:cubicBezTo>
                <a:cubicBezTo>
                  <a:pt x="1171217" y="4667"/>
                  <a:pt x="1230548" y="2666"/>
                  <a:pt x="1290056" y="8729"/>
                </a:cubicBezTo>
                <a:cubicBezTo>
                  <a:pt x="1332385" y="13093"/>
                  <a:pt x="1374950" y="9032"/>
                  <a:pt x="1417398" y="6607"/>
                </a:cubicBezTo>
                <a:lnTo>
                  <a:pt x="1454474" y="5289"/>
                </a:lnTo>
                <a:lnTo>
                  <a:pt x="1449519" y="94304"/>
                </a:lnTo>
                <a:cubicBezTo>
                  <a:pt x="1449060" y="129133"/>
                  <a:pt x="1450326" y="163950"/>
                  <a:pt x="1454055" y="198722"/>
                </a:cubicBezTo>
                <a:cubicBezTo>
                  <a:pt x="1460000" y="262766"/>
                  <a:pt x="1460857" y="327061"/>
                  <a:pt x="1456616" y="391198"/>
                </a:cubicBezTo>
                <a:cubicBezTo>
                  <a:pt x="1453666" y="449150"/>
                  <a:pt x="1446429" y="507011"/>
                  <a:pt x="1452608" y="565101"/>
                </a:cubicBezTo>
                <a:cubicBezTo>
                  <a:pt x="1454723" y="585088"/>
                  <a:pt x="1459844" y="604709"/>
                  <a:pt x="1461013" y="624833"/>
                </a:cubicBezTo>
                <a:cubicBezTo>
                  <a:pt x="1466579" y="719109"/>
                  <a:pt x="1458230" y="813065"/>
                  <a:pt x="1451384" y="907021"/>
                </a:cubicBezTo>
                <a:cubicBezTo>
                  <a:pt x="1448879" y="941245"/>
                  <a:pt x="1445817" y="975469"/>
                  <a:pt x="1452664" y="1009693"/>
                </a:cubicBezTo>
                <a:cubicBezTo>
                  <a:pt x="1458091" y="1038573"/>
                  <a:pt x="1459210" y="1067888"/>
                  <a:pt x="1456003" y="1096987"/>
                </a:cubicBezTo>
                <a:cubicBezTo>
                  <a:pt x="1452797" y="1122759"/>
                  <a:pt x="1452035" y="1148692"/>
                  <a:pt x="1453721" y="1174561"/>
                </a:cubicBezTo>
                <a:cubicBezTo>
                  <a:pt x="1457200" y="1209698"/>
                  <a:pt x="1459900" y="1244846"/>
                  <a:pt x="1461723" y="1280017"/>
                </a:cubicBezTo>
                <a:lnTo>
                  <a:pt x="1463039" y="1330730"/>
                </a:lnTo>
                <a:lnTo>
                  <a:pt x="1463039" y="1433812"/>
                </a:lnTo>
                <a:lnTo>
                  <a:pt x="1458898" y="1471899"/>
                </a:lnTo>
                <a:lnTo>
                  <a:pt x="1458307" y="1476108"/>
                </a:lnTo>
                <a:lnTo>
                  <a:pt x="1456252" y="1476005"/>
                </a:lnTo>
                <a:cubicBezTo>
                  <a:pt x="1423776" y="1477709"/>
                  <a:pt x="1391237" y="1478251"/>
                  <a:pt x="1358700" y="1478794"/>
                </a:cubicBezTo>
                <a:cubicBezTo>
                  <a:pt x="1298542" y="1479801"/>
                  <a:pt x="1238141" y="1489099"/>
                  <a:pt x="1178286" y="1478794"/>
                </a:cubicBezTo>
                <a:cubicBezTo>
                  <a:pt x="1072672" y="1461941"/>
                  <a:pt x="965947" y="1459624"/>
                  <a:pt x="859951" y="1471897"/>
                </a:cubicBezTo>
                <a:cubicBezTo>
                  <a:pt x="740406" y="1483830"/>
                  <a:pt x="620344" y="1484683"/>
                  <a:pt x="500701" y="1474454"/>
                </a:cubicBezTo>
                <a:cubicBezTo>
                  <a:pt x="412072" y="1467171"/>
                  <a:pt x="323262" y="1461747"/>
                  <a:pt x="234329" y="1468256"/>
                </a:cubicBezTo>
                <a:cubicBezTo>
                  <a:pt x="200275" y="1470813"/>
                  <a:pt x="167069" y="1481971"/>
                  <a:pt x="133135" y="1483210"/>
                </a:cubicBezTo>
                <a:lnTo>
                  <a:pt x="12645" y="1484431"/>
                </a:lnTo>
                <a:lnTo>
                  <a:pt x="15316" y="1462748"/>
                </a:lnTo>
                <a:cubicBezTo>
                  <a:pt x="16577" y="1445266"/>
                  <a:pt x="16193" y="1427771"/>
                  <a:pt x="11892" y="1410408"/>
                </a:cubicBezTo>
                <a:cubicBezTo>
                  <a:pt x="-1808" y="1355229"/>
                  <a:pt x="932" y="1300103"/>
                  <a:pt x="6412" y="1244507"/>
                </a:cubicBezTo>
                <a:cubicBezTo>
                  <a:pt x="10522" y="1203136"/>
                  <a:pt x="15070" y="1161295"/>
                  <a:pt x="6850" y="1119454"/>
                </a:cubicBezTo>
                <a:cubicBezTo>
                  <a:pt x="3316" y="1100040"/>
                  <a:pt x="3316" y="1080186"/>
                  <a:pt x="6850" y="1060772"/>
                </a:cubicBezTo>
                <a:cubicBezTo>
                  <a:pt x="11124" y="1034621"/>
                  <a:pt x="15179" y="1008732"/>
                  <a:pt x="9699" y="982320"/>
                </a:cubicBezTo>
                <a:cubicBezTo>
                  <a:pt x="7289" y="970814"/>
                  <a:pt x="5481" y="959203"/>
                  <a:pt x="4220" y="947591"/>
                </a:cubicBezTo>
                <a:cubicBezTo>
                  <a:pt x="1710" y="917947"/>
                  <a:pt x="2609" y="888135"/>
                  <a:pt x="6904" y="858679"/>
                </a:cubicBezTo>
                <a:cubicBezTo>
                  <a:pt x="11015" y="824474"/>
                  <a:pt x="4329" y="790060"/>
                  <a:pt x="9809" y="755959"/>
                </a:cubicBezTo>
                <a:cubicBezTo>
                  <a:pt x="13700" y="728496"/>
                  <a:pt x="13848" y="700666"/>
                  <a:pt x="10248" y="673165"/>
                </a:cubicBezTo>
                <a:cubicBezTo>
                  <a:pt x="3770" y="621178"/>
                  <a:pt x="4175" y="568620"/>
                  <a:pt x="11453" y="516732"/>
                </a:cubicBezTo>
                <a:cubicBezTo>
                  <a:pt x="15947" y="486449"/>
                  <a:pt x="18522" y="455278"/>
                  <a:pt x="10466" y="425570"/>
                </a:cubicBezTo>
                <a:cubicBezTo>
                  <a:pt x="-8494" y="355748"/>
                  <a:pt x="2576" y="285821"/>
                  <a:pt x="10466" y="216365"/>
                </a:cubicBezTo>
                <a:cubicBezTo>
                  <a:pt x="15262" y="179064"/>
                  <a:pt x="15371" y="141349"/>
                  <a:pt x="10796" y="104022"/>
                </a:cubicBezTo>
                <a:cubicBezTo>
                  <a:pt x="6735" y="76456"/>
                  <a:pt x="4313" y="48716"/>
                  <a:pt x="3535" y="20935"/>
                </a:cubicBezTo>
                <a:lnTo>
                  <a:pt x="3925" y="8443"/>
                </a:lnTo>
                <a:lnTo>
                  <a:pt x="72292" y="7145"/>
                </a:lnTo>
                <a:cubicBezTo>
                  <a:pt x="125550" y="5561"/>
                  <a:pt x="178728" y="3394"/>
                  <a:pt x="231771" y="4000"/>
                </a:cubicBezTo>
                <a:cubicBezTo>
                  <a:pt x="276049" y="4485"/>
                  <a:pt x="320208" y="13578"/>
                  <a:pt x="364603" y="11881"/>
                </a:cubicBezTo>
                <a:cubicBezTo>
                  <a:pt x="499147" y="6910"/>
                  <a:pt x="633750" y="8547"/>
                  <a:pt x="768234" y="2060"/>
                </a:cubicBezTo>
                <a:cubicBezTo>
                  <a:pt x="801008" y="-38"/>
                  <a:pt x="833841" y="-533"/>
                  <a:pt x="866623" y="57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Rectangle 18" descr="Tag=AccentColor&#10;Flavor=Light&#10;Target=FillAndLine">
            <a:extLst>
              <a:ext uri="{FF2B5EF4-FFF2-40B4-BE49-F238E27FC236}">
                <a16:creationId xmlns:a16="http://schemas.microsoft.com/office/drawing/2014/main" id="{2D7984C8-AF4A-4D59-BB2D-72D92F873C07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EC125114-9BE9-4C21-BEC1-81B6851622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9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2AB98BFD-4068-4EDA-8DE5-E5D978EDDF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31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937737FC-57C8-4243-BE91-4E9684B836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553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6" name="Text Placeholder 32">
            <a:extLst>
              <a:ext uri="{FF2B5EF4-FFF2-40B4-BE49-F238E27FC236}">
                <a16:creationId xmlns:a16="http://schemas.microsoft.com/office/drawing/2014/main" id="{CA78FA67-D083-4763-B647-4554C3C509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175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F1892FE5-DAA3-4902-93EF-46D6565FFB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797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183427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Center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880"/>
          </a:xfrm>
        </p:spPr>
        <p:txBody>
          <a:bodyPr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04288"/>
            <a:ext cx="10515600" cy="387705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83465705-093A-460D-83A5-4A4F3275ADB7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290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04288"/>
            <a:ext cx="5181600" cy="387705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04288"/>
            <a:ext cx="5181600" cy="387705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23FEB8C5-87FB-41BA-B300-D935D5EEAEC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232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883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44" r:id="rId5"/>
    <p:sldLayoutId id="2147483751" r:id="rId6"/>
    <p:sldLayoutId id="2147483752" r:id="rId7"/>
    <p:sldLayoutId id="2147483753" r:id="rId8"/>
    <p:sldLayoutId id="2147483724" r:id="rId9"/>
    <p:sldLayoutId id="2147483737" r:id="rId10"/>
    <p:sldLayoutId id="2147483755" r:id="rId11"/>
    <p:sldLayoutId id="2147483754" r:id="rId12"/>
    <p:sldLayoutId id="2147483756" r:id="rId13"/>
    <p:sldLayoutId id="2147483739" r:id="rId14"/>
    <p:sldLayoutId id="2147483740" r:id="rId15"/>
    <p:sldLayoutId id="2147483741" r:id="rId16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7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1B3DD-35BD-42F7-9AD7-7F3402B262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2125" y="1311812"/>
            <a:ext cx="9247749" cy="2898648"/>
          </a:xfrm>
        </p:spPr>
        <p:txBody>
          <a:bodyPr/>
          <a:lstStyle/>
          <a:p>
            <a:r>
              <a:rPr lang="en-US" sz="4400" b="1" dirty="0"/>
              <a:t>AN EFFICIENT JOB SHARING STRATEGY FOR PRIORITIZED TASKS IN MOBILE CLOUD COMPUTING ENVIRONMENT USING ACS-JS ALGORITHM</a:t>
            </a:r>
          </a:p>
        </p:txBody>
      </p:sp>
    </p:spTree>
    <p:extLst>
      <p:ext uri="{BB962C8B-B14F-4D97-AF65-F5344CB8AC3E}">
        <p14:creationId xmlns:p14="http://schemas.microsoft.com/office/powerpoint/2010/main" val="3865773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E8896-AA49-4FBF-8BB1-9480E622D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000" dirty="0"/>
              <a:t>All the applications we want to use on mobile phones or tablets need higher computational capacities like memory and computation hardware (task scheduling and resource allocation). </a:t>
            </a:r>
          </a:p>
          <a:p>
            <a:pPr lvl="0"/>
            <a:r>
              <a:rPr lang="en-US" sz="2000" dirty="0"/>
              <a:t>Mobile cloud computing is as a promising task in which users can offload the computation tasks to external cloudlets from their mobile devices via internet to improve resource insufficiency of mobile devices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C8496-0D63-4559-BFA5-683F57801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CF45D8E-92F8-4EDD-84E0-4849BD66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488" y="1809808"/>
            <a:ext cx="4273413" cy="111803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1FB19F-F71F-4765-A8EB-7F6C6559D016}"/>
              </a:ext>
            </a:extLst>
          </p:cNvPr>
          <p:cNvSpPr txBox="1"/>
          <p:nvPr/>
        </p:nvSpPr>
        <p:spPr>
          <a:xfrm>
            <a:off x="835152" y="5315527"/>
            <a:ext cx="37164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u="sng" dirty="0"/>
              <a:t>But how can we share all these tasks so that they can be performed effectively?</a:t>
            </a:r>
          </a:p>
        </p:txBody>
      </p:sp>
    </p:spTree>
    <p:extLst>
      <p:ext uri="{BB962C8B-B14F-4D97-AF65-F5344CB8AC3E}">
        <p14:creationId xmlns:p14="http://schemas.microsoft.com/office/powerpoint/2010/main" val="2442842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450DBA7-4466-428E-946D-8C74714783AE}"/>
              </a:ext>
            </a:extLst>
          </p:cNvPr>
          <p:cNvSpPr/>
          <p:nvPr/>
        </p:nvSpPr>
        <p:spPr>
          <a:xfrm>
            <a:off x="4695092" y="3518614"/>
            <a:ext cx="6427177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8C0DDC-D116-43DA-B0B5-A6A82668A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752" y="874307"/>
            <a:ext cx="5675610" cy="1068793"/>
          </a:xfrm>
        </p:spPr>
        <p:txBody>
          <a:bodyPr>
            <a:normAutofit fontScale="90000"/>
          </a:bodyPr>
          <a:lstStyle/>
          <a:p>
            <a:r>
              <a:rPr lang="en-US" dirty="0"/>
              <a:t>CUCKOO </a:t>
            </a:r>
            <a:r>
              <a:rPr lang="en-US" dirty="0" err="1"/>
              <a:t>ALGORiTHM</a:t>
            </a:r>
            <a:r>
              <a:rPr lang="en-US" dirty="0"/>
              <a:t> 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430F02-9645-4F56-99F7-1DC2F76FF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704" y="2499829"/>
            <a:ext cx="6894576" cy="3483864"/>
          </a:xfrm>
        </p:spPr>
        <p:txBody>
          <a:bodyPr/>
          <a:lstStyle/>
          <a:p>
            <a:r>
              <a:rPr lang="en-US" sz="2400" dirty="0"/>
              <a:t>-&gt; is a Meta-Heuristic Algorithm</a:t>
            </a:r>
          </a:p>
          <a:p>
            <a:r>
              <a:rPr lang="en-US" dirty="0"/>
              <a:t>-&gt; is inspired by some Cuckoo species laying their eggs in the nest of other species birds.</a:t>
            </a:r>
          </a:p>
          <a:p>
            <a:pPr algn="ctr"/>
            <a:r>
              <a:rPr lang="en-US" sz="1800" dirty="0"/>
              <a:t>They lay their eggs in the nest of individuals of other species. That increase their survival and productivity.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1B180-F4BB-46B9-937E-3469FC681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6637A7-F13D-4068-8B4E-6FFD0A5CC6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2" t="23718" r="43533" b="52308"/>
          <a:stretch/>
        </p:blipFill>
        <p:spPr>
          <a:xfrm>
            <a:off x="114298" y="345832"/>
            <a:ext cx="5295041" cy="175251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844544B-D43B-4C10-B8EB-029383E781F1}"/>
              </a:ext>
            </a:extLst>
          </p:cNvPr>
          <p:cNvSpPr/>
          <p:nvPr/>
        </p:nvSpPr>
        <p:spPr>
          <a:xfrm>
            <a:off x="1582615" y="2637693"/>
            <a:ext cx="1951893" cy="64183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Birds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4799EF-5169-4231-866A-52DD69C90EE7}"/>
              </a:ext>
            </a:extLst>
          </p:cNvPr>
          <p:cNvCxnSpPr>
            <a:cxnSpLocks/>
          </p:cNvCxnSpPr>
          <p:nvPr/>
        </p:nvCxnSpPr>
        <p:spPr>
          <a:xfrm flipH="1">
            <a:off x="2558561" y="3279531"/>
            <a:ext cx="1" cy="678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55B6ACA-2809-4613-B219-74666DA9EF16}"/>
              </a:ext>
            </a:extLst>
          </p:cNvPr>
          <p:cNvSpPr/>
          <p:nvPr/>
        </p:nvSpPr>
        <p:spPr>
          <a:xfrm>
            <a:off x="1762858" y="3950706"/>
            <a:ext cx="1644162" cy="40275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Cuckoo eggs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BD3D445-36F6-4785-A6CD-6868F4C7D689}"/>
              </a:ext>
            </a:extLst>
          </p:cNvPr>
          <p:cNvCxnSpPr/>
          <p:nvPr/>
        </p:nvCxnSpPr>
        <p:spPr>
          <a:xfrm flipH="1">
            <a:off x="1582615" y="4360985"/>
            <a:ext cx="589085" cy="641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19D18C1-4D56-49E0-BC59-B23C46A70786}"/>
              </a:ext>
            </a:extLst>
          </p:cNvPr>
          <p:cNvCxnSpPr/>
          <p:nvPr/>
        </p:nvCxnSpPr>
        <p:spPr>
          <a:xfrm>
            <a:off x="2998177" y="4360985"/>
            <a:ext cx="536331" cy="678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6A72C96-4423-49AF-83DD-7A7837E701A6}"/>
              </a:ext>
            </a:extLst>
          </p:cNvPr>
          <p:cNvSpPr/>
          <p:nvPr/>
        </p:nvSpPr>
        <p:spPr>
          <a:xfrm>
            <a:off x="760534" y="5002823"/>
            <a:ext cx="1644162" cy="40275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Throw the egg away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6F20C2-2002-4192-8D05-36DFA8D3765B}"/>
              </a:ext>
            </a:extLst>
          </p:cNvPr>
          <p:cNvSpPr/>
          <p:nvPr/>
        </p:nvSpPr>
        <p:spPr>
          <a:xfrm>
            <a:off x="3105531" y="5024635"/>
            <a:ext cx="1644162" cy="40275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new nest</a:t>
            </a:r>
          </a:p>
        </p:txBody>
      </p:sp>
      <p:pic>
        <p:nvPicPr>
          <p:cNvPr id="27" name="Picture 2" descr="Unde-si lasa cucul ouale si cine creste puii de cuc ? :) – Emilian Robert  Vicol">
            <a:extLst>
              <a:ext uri="{FF2B5EF4-FFF2-40B4-BE49-F238E27FC236}">
                <a16:creationId xmlns:a16="http://schemas.microsoft.com/office/drawing/2014/main" id="{A5488692-016D-408A-883D-A1E5DA224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630" y="211293"/>
            <a:ext cx="1245454" cy="123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373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EAFA371-4D56-4B61-A50B-77D85D685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69" y="1767957"/>
            <a:ext cx="10515600" cy="41056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Objective function f(x), x=( x1, …, </a:t>
            </a:r>
            <a:r>
              <a:rPr lang="en-US" sz="1400" dirty="0" err="1"/>
              <a:t>xd</a:t>
            </a:r>
            <a:r>
              <a:rPr lang="en-US" sz="1400" dirty="0"/>
              <a:t>); </a:t>
            </a:r>
          </a:p>
          <a:p>
            <a:pPr marL="0" indent="0">
              <a:buNone/>
            </a:pPr>
            <a:r>
              <a:rPr lang="en-US" sz="1400" dirty="0"/>
              <a:t>Initial population of ‘n’ host nests xi (I =1,2,…,n); </a:t>
            </a:r>
          </a:p>
          <a:p>
            <a:pPr marL="0" indent="0">
              <a:buNone/>
            </a:pPr>
            <a:r>
              <a:rPr lang="en-US" sz="1400" dirty="0"/>
              <a:t>while (t &lt; Maximum Generation); </a:t>
            </a:r>
          </a:p>
          <a:p>
            <a:pPr marL="0" indent="0">
              <a:buNone/>
            </a:pPr>
            <a:r>
              <a:rPr lang="en-US" sz="1400" dirty="0"/>
              <a:t>Get Accelerated cuckoo (i.e. I ) randomly and produce novel solution using Lévy flights; </a:t>
            </a:r>
          </a:p>
          <a:p>
            <a:pPr marL="0" indent="0">
              <a:buNone/>
            </a:pPr>
            <a:r>
              <a:rPr lang="en-US" sz="1400" dirty="0"/>
              <a:t>Compute its quality/fitness; Fi </a:t>
            </a:r>
          </a:p>
          <a:p>
            <a:pPr marL="0" indent="0">
              <a:buNone/>
            </a:pPr>
            <a:r>
              <a:rPr lang="en-US" sz="1400" dirty="0"/>
              <a:t>Choose nest among n (i.e. j ) randomly; </a:t>
            </a:r>
          </a:p>
          <a:p>
            <a:pPr marL="0" indent="0">
              <a:buNone/>
            </a:pPr>
            <a:r>
              <a:rPr lang="en-US" sz="1400" dirty="0"/>
              <a:t>if (Fi &gt; Fj ), </a:t>
            </a:r>
          </a:p>
          <a:p>
            <a:pPr marL="0" indent="0">
              <a:buNone/>
            </a:pPr>
            <a:r>
              <a:rPr lang="en-US" sz="1400" dirty="0"/>
              <a:t>Replace j by new solution; </a:t>
            </a:r>
          </a:p>
          <a:p>
            <a:pPr marL="0" indent="0">
              <a:buNone/>
            </a:pPr>
            <a:r>
              <a:rPr lang="en-US" sz="1400" dirty="0"/>
              <a:t>end </a:t>
            </a:r>
          </a:p>
          <a:p>
            <a:pPr marL="0" indent="0">
              <a:buNone/>
            </a:pPr>
            <a:r>
              <a:rPr lang="en-US" sz="1400" dirty="0"/>
              <a:t>Discard fraction (Pa) of worse nests [produce new ones at new locations through Lévy flights]; </a:t>
            </a:r>
          </a:p>
          <a:p>
            <a:pPr marL="0" indent="0">
              <a:buNone/>
            </a:pPr>
            <a:r>
              <a:rPr lang="en-US" sz="1400" dirty="0"/>
              <a:t>Keep best solutions (or nests with finest solutions); </a:t>
            </a:r>
          </a:p>
          <a:p>
            <a:pPr marL="0" indent="0">
              <a:buNone/>
            </a:pPr>
            <a:r>
              <a:rPr lang="en-US" sz="1400" dirty="0"/>
              <a:t>Rank solutions and obtain current best; </a:t>
            </a:r>
          </a:p>
          <a:p>
            <a:pPr marL="0" indent="0">
              <a:buNone/>
            </a:pPr>
            <a:r>
              <a:rPr lang="en-US" sz="1400" dirty="0"/>
              <a:t>End while </a:t>
            </a:r>
          </a:p>
          <a:p>
            <a:pPr marL="0" indent="0">
              <a:buNone/>
            </a:pPr>
            <a:r>
              <a:rPr lang="en-US" sz="1400" dirty="0"/>
              <a:t>Post process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494498-CA89-4828-9175-6ED45CADC6AC}"/>
              </a:ext>
            </a:extLst>
          </p:cNvPr>
          <p:cNvSpPr txBox="1"/>
          <p:nvPr/>
        </p:nvSpPr>
        <p:spPr>
          <a:xfrm>
            <a:off x="8253962" y="3269044"/>
            <a:ext cx="22002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Levy Flights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0C048D-ECDE-4D2F-B2D8-27C3FBBE2E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76" t="59700" r="48293" b="28208"/>
          <a:stretch/>
        </p:blipFill>
        <p:spPr>
          <a:xfrm>
            <a:off x="7114807" y="3751781"/>
            <a:ext cx="4308232" cy="800100"/>
          </a:xfrm>
          <a:prstGeom prst="rect">
            <a:avLst/>
          </a:prstGeom>
        </p:spPr>
      </p:pic>
      <p:pic>
        <p:nvPicPr>
          <p:cNvPr id="1026" name="Picture 2" descr="Unde-si lasa cucul ouale si cine creste puii de cuc ? :) – Emilian Robert  Vicol">
            <a:extLst>
              <a:ext uri="{FF2B5EF4-FFF2-40B4-BE49-F238E27FC236}">
                <a16:creationId xmlns:a16="http://schemas.microsoft.com/office/drawing/2014/main" id="{C563BA57-E295-4D4D-BD71-870202EE8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7585" y="224860"/>
            <a:ext cx="1245454" cy="123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648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7549480-EC45-435C-A782-DD2F4373B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40" t="43462" r="8197" b="7820"/>
          <a:stretch/>
        </p:blipFill>
        <p:spPr>
          <a:xfrm>
            <a:off x="1011116" y="193430"/>
            <a:ext cx="9944100" cy="33410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66033E-D97D-48F1-8255-5E906C2A1F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78" t="43205" r="7260" b="10000"/>
          <a:stretch/>
        </p:blipFill>
        <p:spPr>
          <a:xfrm>
            <a:off x="1123950" y="3534507"/>
            <a:ext cx="9646628" cy="320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32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Accelerated Cuckoo Search Algorithm for Job Sharing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>
                <a:solidFill>
                  <a:schemeClr val="tx1"/>
                </a:solidFill>
              </a:rPr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3F4BA00-CDCC-479C-AFCE-DEF505ED8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50" y="1868610"/>
            <a:ext cx="10515600" cy="4919051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/>
              <a:t>Step 1: Number of tasks/node ( )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/>
              <a:t>Step 2: Job sharing ( )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/>
              <a:t>Step 3: At job arrival to VM, dispatcher consults waiting queue for priority.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/>
              <a:t>Step 4: If (waiting queue) ≠ ø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/>
              <a:t>Dispatcher removes first VM from queue and allocates job to this specific VM.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/>
              <a:t>Step 5: If (waiting queue) = ø {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/>
              <a:t>If (global Resources Can Host VM), then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/>
              <a:t>{Initiate new VM instance Add VM to available VM list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/>
              <a:t>Deploy services to new VM }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/>
              <a:t>Else {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/>
              <a:t>Dispatcher directs job to randomly chosen nodes using Accelerated Cuckoo ( )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/>
              <a:t>Job sharing ( ) }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/>
              <a:t>Step 6: If (VM available)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/>
              <a:t>{ Intra Pm ()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/>
              <a:t>Find overloaded VM instance and transfer load into least loaded VM within Pm. }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/>
              <a:t>Else {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/>
              <a:t>Inter Pm ()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/>
              <a:t>Migrate task to Pm whose average utilization is lesser than threshold within same node.} </a:t>
            </a:r>
          </a:p>
        </p:txBody>
      </p:sp>
    </p:spTree>
    <p:extLst>
      <p:ext uri="{BB962C8B-B14F-4D97-AF65-F5344CB8AC3E}">
        <p14:creationId xmlns:p14="http://schemas.microsoft.com/office/powerpoint/2010/main" val="1249466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A8F692-C6AC-4A60-A83F-D356EE363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6EA4F-5D32-4F31-9B05-921C781A7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5D5D28-F40D-43BF-AAD4-8AD26EC829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21" t="15849" r="33654" b="3890"/>
          <a:stretch/>
        </p:blipFill>
        <p:spPr>
          <a:xfrm>
            <a:off x="3033345" y="136525"/>
            <a:ext cx="5442440" cy="66543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7132B4-87B8-4B23-90E0-532FFFEFE779}"/>
              </a:ext>
            </a:extLst>
          </p:cNvPr>
          <p:cNvSpPr txBox="1"/>
          <p:nvPr/>
        </p:nvSpPr>
        <p:spPr>
          <a:xfrm>
            <a:off x="1104168" y="2070478"/>
            <a:ext cx="609746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D</a:t>
            </a:r>
          </a:p>
          <a:p>
            <a:r>
              <a:rPr lang="en-US" sz="3600" dirty="0"/>
              <a:t>I</a:t>
            </a:r>
          </a:p>
          <a:p>
            <a:r>
              <a:rPr lang="en-US" sz="3600" dirty="0"/>
              <a:t>A</a:t>
            </a:r>
          </a:p>
          <a:p>
            <a:r>
              <a:rPr lang="en-US" sz="3600" dirty="0"/>
              <a:t>G</a:t>
            </a:r>
          </a:p>
          <a:p>
            <a:r>
              <a:rPr lang="en-US" sz="3600" dirty="0"/>
              <a:t>R</a:t>
            </a:r>
          </a:p>
          <a:p>
            <a:r>
              <a:rPr lang="en-US" sz="3600" dirty="0"/>
              <a:t>A</a:t>
            </a:r>
          </a:p>
          <a:p>
            <a:r>
              <a:rPr lang="en-US" sz="36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4220217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C0329-94DC-4DF1-B07A-A2DE47C8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33564-C656-4E73-884E-9A585D2F6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1031" y="1376172"/>
            <a:ext cx="4378569" cy="4105656"/>
          </a:xfrm>
        </p:spPr>
        <p:txBody>
          <a:bodyPr>
            <a:normAutofit/>
          </a:bodyPr>
          <a:lstStyle/>
          <a:p>
            <a:r>
              <a:rPr lang="en-US" sz="1200" dirty="0"/>
              <a:t>The experiment was performed on the laptop with 8192M of RAM, 2.5GHz Intel CPU, Microsoft Window7 OS.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E4A33-13D9-4495-AAB3-04A56E86F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A87748-5AE1-4C90-B4FB-E7DBB5C5D2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12" t="18975" r="19302" b="5758"/>
          <a:stretch/>
        </p:blipFill>
        <p:spPr>
          <a:xfrm>
            <a:off x="492370" y="1741297"/>
            <a:ext cx="4765430" cy="49801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3D32EB-02E6-44E0-BC0B-CFD4DB1C90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775" t="16049" r="15869" b="3523"/>
          <a:stretch/>
        </p:blipFill>
        <p:spPr>
          <a:xfrm>
            <a:off x="6535615" y="1741297"/>
            <a:ext cx="5164015" cy="518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52770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30">
      <a:majorFont>
        <a:latin typeface="The Serif Hand Black"/>
        <a:ea typeface=""/>
        <a:cs typeface=""/>
      </a:majorFont>
      <a:minorFont>
        <a:latin typeface="The Hand Blac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D2896BB-5566-4403-84AA-2FD10D9622B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FA8DA88-2D67-4B30-8205-C5207871128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CFB608F-E2ED-4AA5-B472-3C2C89444F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Sketch presentation</Template>
  <TotalTime>2043</TotalTime>
  <Words>484</Words>
  <Application>Microsoft Office PowerPoint</Application>
  <PresentationFormat>Widescreen</PresentationFormat>
  <Paragraphs>64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The Hand Black</vt:lpstr>
      <vt:lpstr>The Serif Hand Black</vt:lpstr>
      <vt:lpstr>SketchyVTI</vt:lpstr>
      <vt:lpstr>AN EFFICIENT JOB SHARING STRATEGY FOR PRIORITIZED TASKS IN MOBILE CLOUD COMPUTING ENVIRONMENT USING ACS-JS ALGORITHM</vt:lpstr>
      <vt:lpstr>Introduction</vt:lpstr>
      <vt:lpstr>CUCKOO ALGORiTHM  </vt:lpstr>
      <vt:lpstr>Algorithm</vt:lpstr>
      <vt:lpstr>PowerPoint Presentation</vt:lpstr>
      <vt:lpstr>Accelerated Cuckoo Search Algorithm for Job Sharing </vt:lpstr>
      <vt:lpstr>PowerPoint Presentation</vt:lpstr>
      <vt:lpstr>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EFFICIENT JOB SHARING STRATEGY FOR PRIORITIZED TASKS IN MOBILE CLOUD COMPUTING ENVIRONMENT USING ACS-JS ALGORITHM</dc:title>
  <dc:creator>bzoi bianca</dc:creator>
  <cp:lastModifiedBy>bzoi bianca</cp:lastModifiedBy>
  <cp:revision>7</cp:revision>
  <dcterms:created xsi:type="dcterms:W3CDTF">2022-01-29T09:59:32Z</dcterms:created>
  <dcterms:modified xsi:type="dcterms:W3CDTF">2022-02-03T07:43:50Z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